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D7A978-7CC4-47FB-A11A-8326D653ADFE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6C642E-EC5A-43D7-B22F-501ED5D5C501}">
      <dgm:prSet phldrT="[Text]"/>
      <dgm:spPr/>
      <dgm:t>
        <a:bodyPr/>
        <a:lstStyle/>
        <a:p>
          <a:r>
            <a:rPr lang="en-GB" dirty="0" smtClean="0"/>
            <a:t>What we think of Jim</a:t>
          </a:r>
          <a:endParaRPr lang="en-GB" dirty="0"/>
        </a:p>
      </dgm:t>
    </dgm:pt>
    <dgm:pt modelId="{82FBBB01-12FA-4445-A48A-FD1C5AE882F0}" type="parTrans" cxnId="{A198923B-0FC4-42DC-AAA1-AD2884C4D3A2}">
      <dgm:prSet/>
      <dgm:spPr/>
      <dgm:t>
        <a:bodyPr/>
        <a:lstStyle/>
        <a:p>
          <a:endParaRPr lang="en-GB"/>
        </a:p>
      </dgm:t>
    </dgm:pt>
    <dgm:pt modelId="{A1B4EE60-CBB6-4076-97D7-5F059EEA7F26}" type="sibTrans" cxnId="{A198923B-0FC4-42DC-AAA1-AD2884C4D3A2}">
      <dgm:prSet/>
      <dgm:spPr/>
      <dgm:t>
        <a:bodyPr/>
        <a:lstStyle/>
        <a:p>
          <a:endParaRPr lang="en-GB"/>
        </a:p>
      </dgm:t>
    </dgm:pt>
    <dgm:pt modelId="{7DD6532E-E8BF-438D-BC4F-1CCE29540269}">
      <dgm:prSet phldrT="[Text]"/>
      <dgm:spPr/>
      <dgm:t>
        <a:bodyPr/>
        <a:lstStyle/>
        <a:p>
          <a:r>
            <a:rPr lang="en-GB" dirty="0" smtClean="0"/>
            <a:t>What Jim says and thinks</a:t>
          </a:r>
          <a:endParaRPr lang="en-GB" dirty="0"/>
        </a:p>
      </dgm:t>
    </dgm:pt>
    <dgm:pt modelId="{28175F10-C9C5-405E-B764-661F5FC6928E}" type="parTrans" cxnId="{E06A248C-B5FA-4262-AFBF-BB946FE964B3}">
      <dgm:prSet/>
      <dgm:spPr/>
      <dgm:t>
        <a:bodyPr/>
        <a:lstStyle/>
        <a:p>
          <a:endParaRPr lang="en-GB"/>
        </a:p>
      </dgm:t>
    </dgm:pt>
    <dgm:pt modelId="{4C06B0D2-BDCD-410F-9931-569A3129B2E6}" type="sibTrans" cxnId="{E06A248C-B5FA-4262-AFBF-BB946FE964B3}">
      <dgm:prSet/>
      <dgm:spPr/>
      <dgm:t>
        <a:bodyPr/>
        <a:lstStyle/>
        <a:p>
          <a:endParaRPr lang="en-GB"/>
        </a:p>
      </dgm:t>
    </dgm:pt>
    <dgm:pt modelId="{18503DFC-ACE2-44FF-9C47-4A8D3A6161A8}">
      <dgm:prSet phldrT="[Text]" custT="1"/>
      <dgm:spPr/>
      <dgm:t>
        <a:bodyPr/>
        <a:lstStyle/>
        <a:p>
          <a:endParaRPr lang="en-GB" sz="400" dirty="0"/>
        </a:p>
      </dgm:t>
    </dgm:pt>
    <dgm:pt modelId="{C3F7E424-7DFE-4912-86EB-9FB69748FEC2}" type="parTrans" cxnId="{ADB64DA4-D969-4890-BD70-825A13FC976E}">
      <dgm:prSet/>
      <dgm:spPr/>
      <dgm:t>
        <a:bodyPr/>
        <a:lstStyle/>
        <a:p>
          <a:endParaRPr lang="en-GB"/>
        </a:p>
      </dgm:t>
    </dgm:pt>
    <dgm:pt modelId="{6C47EB19-8F80-41FA-B148-F52DADC9ECE9}" type="sibTrans" cxnId="{ADB64DA4-D969-4890-BD70-825A13FC976E}">
      <dgm:prSet/>
      <dgm:spPr/>
      <dgm:t>
        <a:bodyPr/>
        <a:lstStyle/>
        <a:p>
          <a:endParaRPr lang="en-GB"/>
        </a:p>
      </dgm:t>
    </dgm:pt>
    <dgm:pt modelId="{41DF7FBF-2006-4EA8-B411-FE03F0FCD406}">
      <dgm:prSet phldrT="[Text]"/>
      <dgm:spPr/>
      <dgm:t>
        <a:bodyPr/>
        <a:lstStyle/>
        <a:p>
          <a:r>
            <a:rPr lang="en-GB" dirty="0" smtClean="0"/>
            <a:t>What others say about him</a:t>
          </a:r>
          <a:endParaRPr lang="en-GB" dirty="0"/>
        </a:p>
      </dgm:t>
    </dgm:pt>
    <dgm:pt modelId="{2A9120A3-B043-427E-AF85-3E8443CCC19D}" type="parTrans" cxnId="{FBB37EA3-A593-47F5-BED7-AF09E4BCE154}">
      <dgm:prSet/>
      <dgm:spPr/>
      <dgm:t>
        <a:bodyPr/>
        <a:lstStyle/>
        <a:p>
          <a:endParaRPr lang="en-GB"/>
        </a:p>
      </dgm:t>
    </dgm:pt>
    <dgm:pt modelId="{1CB3095B-CBAA-4CFF-9D3E-DDACB4E7D74A}" type="sibTrans" cxnId="{FBB37EA3-A593-47F5-BED7-AF09E4BCE154}">
      <dgm:prSet/>
      <dgm:spPr/>
      <dgm:t>
        <a:bodyPr/>
        <a:lstStyle/>
        <a:p>
          <a:endParaRPr lang="en-GB"/>
        </a:p>
      </dgm:t>
    </dgm:pt>
    <dgm:pt modelId="{2C7B15DD-F45E-4578-8072-8BA4A223BE40}">
      <dgm:prSet phldrT="[Text]" custT="1"/>
      <dgm:spPr/>
      <dgm:t>
        <a:bodyPr/>
        <a:lstStyle/>
        <a:p>
          <a:endParaRPr lang="en-GB" sz="1600" dirty="0"/>
        </a:p>
      </dgm:t>
    </dgm:pt>
    <dgm:pt modelId="{19A371FD-8C37-4FB1-AA84-E33823E82FB2}" type="parTrans" cxnId="{FADAF5FA-BE14-4D12-BBCA-489284DBFE45}">
      <dgm:prSet/>
      <dgm:spPr/>
      <dgm:t>
        <a:bodyPr/>
        <a:lstStyle/>
        <a:p>
          <a:endParaRPr lang="en-GB"/>
        </a:p>
      </dgm:t>
    </dgm:pt>
    <dgm:pt modelId="{9C9A66F4-A319-42B5-9FE0-3161C1CFCADD}" type="sibTrans" cxnId="{FADAF5FA-BE14-4D12-BBCA-489284DBFE45}">
      <dgm:prSet/>
      <dgm:spPr/>
      <dgm:t>
        <a:bodyPr/>
        <a:lstStyle/>
        <a:p>
          <a:endParaRPr lang="en-GB"/>
        </a:p>
      </dgm:t>
    </dgm:pt>
    <dgm:pt modelId="{D9D75203-2148-48D9-B278-2D6F5466EAE4}">
      <dgm:prSet phldrT="[Text]" custT="1"/>
      <dgm:spPr/>
      <dgm:t>
        <a:bodyPr/>
        <a:lstStyle/>
        <a:p>
          <a:r>
            <a:rPr lang="en-GB" sz="600" b="1" dirty="0" smtClean="0"/>
            <a:t>Answer these questions in a paragraph </a:t>
          </a:r>
          <a:endParaRPr lang="en-GB" sz="600" b="1" dirty="0"/>
        </a:p>
      </dgm:t>
    </dgm:pt>
    <dgm:pt modelId="{28B6BD06-1D21-4670-BB3E-20EB9C0F69DC}" type="parTrans" cxnId="{722AE9D2-144C-4C8B-AFC5-21B3BC1636B7}">
      <dgm:prSet/>
      <dgm:spPr/>
      <dgm:t>
        <a:bodyPr/>
        <a:lstStyle/>
        <a:p>
          <a:endParaRPr lang="en-GB"/>
        </a:p>
      </dgm:t>
    </dgm:pt>
    <dgm:pt modelId="{2EC5DF78-34A4-4E79-9124-BB2F46556AB2}" type="sibTrans" cxnId="{722AE9D2-144C-4C8B-AFC5-21B3BC1636B7}">
      <dgm:prSet/>
      <dgm:spPr/>
      <dgm:t>
        <a:bodyPr/>
        <a:lstStyle/>
        <a:p>
          <a:endParaRPr lang="en-GB"/>
        </a:p>
      </dgm:t>
    </dgm:pt>
    <dgm:pt modelId="{EF480D3A-8C84-4239-9BC0-6B8C5E3EB23E}">
      <dgm:prSet phldrT="[Text]"/>
      <dgm:spPr/>
      <dgm:t>
        <a:bodyPr/>
        <a:lstStyle/>
        <a:p>
          <a:r>
            <a:rPr lang="en-GB" dirty="0" smtClean="0"/>
            <a:t>What Jim does</a:t>
          </a:r>
          <a:endParaRPr lang="en-GB" dirty="0"/>
        </a:p>
      </dgm:t>
    </dgm:pt>
    <dgm:pt modelId="{9BD9205A-2BFB-4A1D-A415-549900A2B0D9}" type="sibTrans" cxnId="{98F2312C-6607-4E0A-B088-8BBB397A0773}">
      <dgm:prSet/>
      <dgm:spPr/>
      <dgm:t>
        <a:bodyPr/>
        <a:lstStyle/>
        <a:p>
          <a:endParaRPr lang="en-GB"/>
        </a:p>
      </dgm:t>
    </dgm:pt>
    <dgm:pt modelId="{EAAAE44C-2C37-4613-BDF6-17A7F6DC4300}" type="parTrans" cxnId="{98F2312C-6607-4E0A-B088-8BBB397A0773}">
      <dgm:prSet/>
      <dgm:spPr/>
      <dgm:t>
        <a:bodyPr/>
        <a:lstStyle/>
        <a:p>
          <a:endParaRPr lang="en-GB"/>
        </a:p>
      </dgm:t>
    </dgm:pt>
    <dgm:pt modelId="{12DA2EA8-1690-4C74-BD6C-5871A03CD30D}">
      <dgm:prSet phldrT="[Text]" custT="1"/>
      <dgm:spPr/>
      <dgm:t>
        <a:bodyPr/>
        <a:lstStyle/>
        <a:p>
          <a:endParaRPr lang="en-GB" sz="1200" dirty="0"/>
        </a:p>
      </dgm:t>
    </dgm:pt>
    <dgm:pt modelId="{3E843A10-D51B-4AC4-BB43-1C7E4CF871AB}" type="sibTrans" cxnId="{1012B78E-06AF-43C7-8B23-132EFF6BA85A}">
      <dgm:prSet/>
      <dgm:spPr/>
      <dgm:t>
        <a:bodyPr/>
        <a:lstStyle/>
        <a:p>
          <a:endParaRPr lang="en-GB"/>
        </a:p>
      </dgm:t>
    </dgm:pt>
    <dgm:pt modelId="{99B65B75-93D0-4751-951F-C96B37597C8D}" type="parTrans" cxnId="{1012B78E-06AF-43C7-8B23-132EFF6BA85A}">
      <dgm:prSet/>
      <dgm:spPr/>
      <dgm:t>
        <a:bodyPr/>
        <a:lstStyle/>
        <a:p>
          <a:endParaRPr lang="en-GB"/>
        </a:p>
      </dgm:t>
    </dgm:pt>
    <dgm:pt modelId="{F5B13FB4-238F-49E5-86FD-22DBA4F16654}">
      <dgm:prSet phldrT="[Text]" custT="1"/>
      <dgm:spPr/>
      <dgm:t>
        <a:bodyPr/>
        <a:lstStyle/>
        <a:p>
          <a:endParaRPr lang="en-GB" sz="1200" dirty="0"/>
        </a:p>
      </dgm:t>
    </dgm:pt>
    <dgm:pt modelId="{C50B8B42-C63B-42BE-82C4-FE001D9E3C7B}" type="sibTrans" cxnId="{799A99A0-A486-4FFE-9A6B-331FBA61E895}">
      <dgm:prSet/>
      <dgm:spPr/>
      <dgm:t>
        <a:bodyPr/>
        <a:lstStyle/>
        <a:p>
          <a:endParaRPr lang="en-GB"/>
        </a:p>
      </dgm:t>
    </dgm:pt>
    <dgm:pt modelId="{358897F4-45CC-4C52-8216-661DAFCF4935}" type="parTrans" cxnId="{799A99A0-A486-4FFE-9A6B-331FBA61E895}">
      <dgm:prSet/>
      <dgm:spPr/>
      <dgm:t>
        <a:bodyPr/>
        <a:lstStyle/>
        <a:p>
          <a:endParaRPr lang="en-GB"/>
        </a:p>
      </dgm:t>
    </dgm:pt>
    <dgm:pt modelId="{3A16B386-567D-4CDF-B303-E212EC419A65}">
      <dgm:prSet phldrT="[Text]" custT="1"/>
      <dgm:spPr/>
      <dgm:t>
        <a:bodyPr/>
        <a:lstStyle/>
        <a:p>
          <a:endParaRPr lang="en-GB" sz="1200" dirty="0"/>
        </a:p>
      </dgm:t>
    </dgm:pt>
    <dgm:pt modelId="{FE6A29F9-EE44-4859-8102-61B4B2A8B6F6}" type="sibTrans" cxnId="{3E8D26F6-5F08-4F8A-96AD-B24EB40E7F6D}">
      <dgm:prSet/>
      <dgm:spPr/>
      <dgm:t>
        <a:bodyPr/>
        <a:lstStyle/>
        <a:p>
          <a:endParaRPr lang="en-GB"/>
        </a:p>
      </dgm:t>
    </dgm:pt>
    <dgm:pt modelId="{DE8477C0-D044-465D-B262-84BB1E7A21A1}" type="parTrans" cxnId="{3E8D26F6-5F08-4F8A-96AD-B24EB40E7F6D}">
      <dgm:prSet/>
      <dgm:spPr/>
      <dgm:t>
        <a:bodyPr/>
        <a:lstStyle/>
        <a:p>
          <a:endParaRPr lang="en-GB"/>
        </a:p>
      </dgm:t>
    </dgm:pt>
    <dgm:pt modelId="{4E83C671-5639-43F6-8D40-073FB898CE9B}">
      <dgm:prSet phldrT="[Text]" custT="1"/>
      <dgm:spPr/>
      <dgm:t>
        <a:bodyPr/>
        <a:lstStyle/>
        <a:p>
          <a:r>
            <a:rPr lang="en-GB" sz="1200" dirty="0" smtClean="0"/>
            <a:t>In this section describe what actions determine his character. Specific events in the film that help in his description as a character.</a:t>
          </a:r>
          <a:endParaRPr lang="en-GB" sz="1200" dirty="0"/>
        </a:p>
      </dgm:t>
    </dgm:pt>
    <dgm:pt modelId="{C50CB44A-5113-4085-9904-FE297A153BF8}" type="sibTrans" cxnId="{B558B771-8159-41A2-BCD0-C843B4CAD739}">
      <dgm:prSet/>
      <dgm:spPr/>
      <dgm:t>
        <a:bodyPr/>
        <a:lstStyle/>
        <a:p>
          <a:endParaRPr lang="en-GB"/>
        </a:p>
      </dgm:t>
    </dgm:pt>
    <dgm:pt modelId="{0A0CE9F3-0DBE-4A97-8F07-9319D4460518}" type="parTrans" cxnId="{B558B771-8159-41A2-BCD0-C843B4CAD739}">
      <dgm:prSet/>
      <dgm:spPr/>
      <dgm:t>
        <a:bodyPr/>
        <a:lstStyle/>
        <a:p>
          <a:endParaRPr lang="en-GB"/>
        </a:p>
      </dgm:t>
    </dgm:pt>
    <dgm:pt modelId="{6BCDF97E-F91E-427E-A860-9AD5318256E7}">
      <dgm:prSet custT="1"/>
      <dgm:spPr/>
      <dgm:t>
        <a:bodyPr/>
        <a:lstStyle/>
        <a:p>
          <a:r>
            <a:rPr lang="en-US" sz="600" dirty="0" smtClean="0"/>
            <a:t>If I met my character, how would I react to them?</a:t>
          </a:r>
          <a:endParaRPr lang="en-GB" sz="600" dirty="0"/>
        </a:p>
      </dgm:t>
    </dgm:pt>
    <dgm:pt modelId="{A567E083-6F56-41C3-AFFA-33089D3D95B5}" type="sibTrans" cxnId="{4C5F7591-A687-4880-A74D-92224B7E6998}">
      <dgm:prSet/>
      <dgm:spPr/>
      <dgm:t>
        <a:bodyPr/>
        <a:lstStyle/>
        <a:p>
          <a:endParaRPr lang="en-GB"/>
        </a:p>
      </dgm:t>
    </dgm:pt>
    <dgm:pt modelId="{9BE8621E-49CC-477E-8EA8-B1CECC5D1B07}" type="parTrans" cxnId="{4C5F7591-A687-4880-A74D-92224B7E6998}">
      <dgm:prSet/>
      <dgm:spPr/>
      <dgm:t>
        <a:bodyPr/>
        <a:lstStyle/>
        <a:p>
          <a:endParaRPr lang="en-GB"/>
        </a:p>
      </dgm:t>
    </dgm:pt>
    <dgm:pt modelId="{33874A8A-D90E-4371-A2C6-DDD5A950C50D}">
      <dgm:prSet custT="1"/>
      <dgm:spPr/>
      <dgm:t>
        <a:bodyPr/>
        <a:lstStyle/>
        <a:p>
          <a:r>
            <a:rPr lang="en-US" sz="600" dirty="0" smtClean="0"/>
            <a:t>What person or fictional character does my character most remind me of?</a:t>
          </a:r>
          <a:endParaRPr lang="en-GB" sz="600" dirty="0"/>
        </a:p>
      </dgm:t>
    </dgm:pt>
    <dgm:pt modelId="{AA4F49D2-3C6C-4B92-B205-2481781124D3}" type="sibTrans" cxnId="{572CE992-8223-4FB9-894A-4E14C3D9E4AF}">
      <dgm:prSet/>
      <dgm:spPr/>
      <dgm:t>
        <a:bodyPr/>
        <a:lstStyle/>
        <a:p>
          <a:endParaRPr lang="en-GB"/>
        </a:p>
      </dgm:t>
    </dgm:pt>
    <dgm:pt modelId="{2B4CAC91-57CD-48BB-98AA-6AF71ACFDAFD}" type="parTrans" cxnId="{572CE992-8223-4FB9-894A-4E14C3D9E4AF}">
      <dgm:prSet/>
      <dgm:spPr/>
      <dgm:t>
        <a:bodyPr/>
        <a:lstStyle/>
        <a:p>
          <a:endParaRPr lang="en-GB"/>
        </a:p>
      </dgm:t>
    </dgm:pt>
    <dgm:pt modelId="{8F1AEC7A-7EFF-4B10-BC2B-51AD46FC224D}">
      <dgm:prSet custT="1"/>
      <dgm:spPr/>
      <dgm:t>
        <a:bodyPr/>
        <a:lstStyle/>
        <a:p>
          <a:r>
            <a:rPr lang="en-US" sz="600" dirty="0" smtClean="0"/>
            <a:t>If not, will my character ever have those wants achieved?</a:t>
          </a:r>
          <a:endParaRPr lang="en-GB" sz="600" dirty="0"/>
        </a:p>
      </dgm:t>
    </dgm:pt>
    <dgm:pt modelId="{181D9776-E9B0-4D1A-82E8-C12123E83EEC}" type="sibTrans" cxnId="{5CB06EB8-8B30-4485-9931-8774C11D1E36}">
      <dgm:prSet/>
      <dgm:spPr/>
      <dgm:t>
        <a:bodyPr/>
        <a:lstStyle/>
        <a:p>
          <a:endParaRPr lang="en-GB"/>
        </a:p>
      </dgm:t>
    </dgm:pt>
    <dgm:pt modelId="{983AF47E-0827-4A51-B663-56FCE5821E72}" type="parTrans" cxnId="{5CB06EB8-8B30-4485-9931-8774C11D1E36}">
      <dgm:prSet/>
      <dgm:spPr/>
      <dgm:t>
        <a:bodyPr/>
        <a:lstStyle/>
        <a:p>
          <a:endParaRPr lang="en-GB"/>
        </a:p>
      </dgm:t>
    </dgm:pt>
    <dgm:pt modelId="{447BB3DA-E938-4CB7-871F-8C9771250DF5}">
      <dgm:prSet custT="1"/>
      <dgm:spPr/>
      <dgm:t>
        <a:bodyPr/>
        <a:lstStyle/>
        <a:p>
          <a:r>
            <a:rPr lang="en-US" sz="600" dirty="0" smtClean="0"/>
            <a:t>Does my character have their wants achieved at the end of the film?</a:t>
          </a:r>
          <a:endParaRPr lang="en-GB" sz="600" dirty="0"/>
        </a:p>
      </dgm:t>
    </dgm:pt>
    <dgm:pt modelId="{192311EF-551F-4B29-AE2C-F2354DD9819F}" type="sibTrans" cxnId="{676B9590-03FF-4EA8-9342-34FCEE1E9756}">
      <dgm:prSet/>
      <dgm:spPr/>
      <dgm:t>
        <a:bodyPr/>
        <a:lstStyle/>
        <a:p>
          <a:endParaRPr lang="en-GB"/>
        </a:p>
      </dgm:t>
    </dgm:pt>
    <dgm:pt modelId="{B120666A-6D6D-4E2A-9874-70012407B4F1}" type="parTrans" cxnId="{676B9590-03FF-4EA8-9342-34FCEE1E9756}">
      <dgm:prSet/>
      <dgm:spPr/>
      <dgm:t>
        <a:bodyPr/>
        <a:lstStyle/>
        <a:p>
          <a:endParaRPr lang="en-GB"/>
        </a:p>
      </dgm:t>
    </dgm:pt>
    <dgm:pt modelId="{3A331CB8-8EBA-4A5D-AB57-F3BB5722203D}">
      <dgm:prSet custT="1"/>
      <dgm:spPr/>
      <dgm:t>
        <a:bodyPr/>
        <a:lstStyle/>
        <a:p>
          <a:r>
            <a:rPr lang="en-US" sz="600" dirty="0" smtClean="0"/>
            <a:t>How strong are my character’s emotions in this piece?  Pure hatred?  Mild lust?</a:t>
          </a:r>
          <a:endParaRPr lang="en-GB" sz="600" dirty="0"/>
        </a:p>
      </dgm:t>
    </dgm:pt>
    <dgm:pt modelId="{A327569A-91A4-48DD-B9F0-12D731564021}" type="sibTrans" cxnId="{B6502EBE-7AD9-40F2-9E53-AFB124F7B349}">
      <dgm:prSet/>
      <dgm:spPr/>
      <dgm:t>
        <a:bodyPr/>
        <a:lstStyle/>
        <a:p>
          <a:endParaRPr lang="en-GB"/>
        </a:p>
      </dgm:t>
    </dgm:pt>
    <dgm:pt modelId="{E0C7ABDC-AC21-4D58-8727-F5015E785F03}" type="parTrans" cxnId="{B6502EBE-7AD9-40F2-9E53-AFB124F7B349}">
      <dgm:prSet/>
      <dgm:spPr/>
      <dgm:t>
        <a:bodyPr/>
        <a:lstStyle/>
        <a:p>
          <a:endParaRPr lang="en-GB"/>
        </a:p>
      </dgm:t>
    </dgm:pt>
    <dgm:pt modelId="{FBA5D092-34F2-4891-8031-A0A9EB69CBDB}">
      <dgm:prSet custT="1"/>
      <dgm:spPr/>
      <dgm:t>
        <a:bodyPr/>
        <a:lstStyle/>
        <a:p>
          <a:r>
            <a:rPr lang="en-US" sz="600" dirty="0" smtClean="0"/>
            <a:t>How old is my character? </a:t>
          </a:r>
          <a:endParaRPr lang="en-GB" sz="600" dirty="0"/>
        </a:p>
      </dgm:t>
    </dgm:pt>
    <dgm:pt modelId="{0F27211F-1975-4B43-A410-269282F6B93A}" type="sibTrans" cxnId="{3A9B3413-23E4-43B4-A8D4-2D3719B70EF0}">
      <dgm:prSet/>
      <dgm:spPr/>
      <dgm:t>
        <a:bodyPr/>
        <a:lstStyle/>
        <a:p>
          <a:endParaRPr lang="en-GB"/>
        </a:p>
      </dgm:t>
    </dgm:pt>
    <dgm:pt modelId="{08554311-67DC-4074-A695-F69107DFB0DC}" type="parTrans" cxnId="{3A9B3413-23E4-43B4-A8D4-2D3719B70EF0}">
      <dgm:prSet/>
      <dgm:spPr/>
      <dgm:t>
        <a:bodyPr/>
        <a:lstStyle/>
        <a:p>
          <a:endParaRPr lang="en-GB"/>
        </a:p>
      </dgm:t>
    </dgm:pt>
    <dgm:pt modelId="{A87E4C72-118F-40E5-9410-9DB95B2E4AA8}">
      <dgm:prSet custT="1"/>
      <dgm:spPr/>
      <dgm:t>
        <a:bodyPr/>
        <a:lstStyle/>
        <a:p>
          <a:r>
            <a:rPr lang="en-US" sz="600" dirty="0" smtClean="0"/>
            <a:t>How important is my character to the action of the film as a whole?</a:t>
          </a:r>
          <a:endParaRPr lang="en-GB" sz="600" dirty="0"/>
        </a:p>
      </dgm:t>
    </dgm:pt>
    <dgm:pt modelId="{E26DD048-A295-4886-854C-61AC573A17AF}" type="sibTrans" cxnId="{1C2A6C85-EC1D-416E-8A80-40711ADE8BB6}">
      <dgm:prSet/>
      <dgm:spPr/>
      <dgm:t>
        <a:bodyPr/>
        <a:lstStyle/>
        <a:p>
          <a:endParaRPr lang="en-GB"/>
        </a:p>
      </dgm:t>
    </dgm:pt>
    <dgm:pt modelId="{44B28258-774D-431F-B4B6-E9C2D3484428}" type="parTrans" cxnId="{1C2A6C85-EC1D-416E-8A80-40711ADE8BB6}">
      <dgm:prSet/>
      <dgm:spPr/>
      <dgm:t>
        <a:bodyPr/>
        <a:lstStyle/>
        <a:p>
          <a:endParaRPr lang="en-GB"/>
        </a:p>
      </dgm:t>
    </dgm:pt>
    <dgm:pt modelId="{6A24CA16-7D4A-4A40-B783-1F72780EA0DC}">
      <dgm:prSet custT="1"/>
      <dgm:spPr/>
      <dgm:t>
        <a:bodyPr/>
        <a:lstStyle/>
        <a:p>
          <a:r>
            <a:rPr lang="en-US" sz="600" dirty="0" smtClean="0"/>
            <a:t>At the end of the film, what will happen to my character?</a:t>
          </a:r>
          <a:endParaRPr lang="en-GB" sz="600" dirty="0"/>
        </a:p>
      </dgm:t>
    </dgm:pt>
    <dgm:pt modelId="{4FFA2987-03FC-4447-AC86-793F58C27390}" type="sibTrans" cxnId="{95BB7658-FD0E-49DD-A2E6-3D1F28F86298}">
      <dgm:prSet/>
      <dgm:spPr/>
      <dgm:t>
        <a:bodyPr/>
        <a:lstStyle/>
        <a:p>
          <a:endParaRPr lang="en-GB"/>
        </a:p>
      </dgm:t>
    </dgm:pt>
    <dgm:pt modelId="{62C2835A-FB1F-4FC1-9E3B-681DF34F2F12}" type="parTrans" cxnId="{95BB7658-FD0E-49DD-A2E6-3D1F28F86298}">
      <dgm:prSet/>
      <dgm:spPr/>
      <dgm:t>
        <a:bodyPr/>
        <a:lstStyle/>
        <a:p>
          <a:endParaRPr lang="en-GB"/>
        </a:p>
      </dgm:t>
    </dgm:pt>
    <dgm:pt modelId="{49897265-A567-43A3-9C99-4EA93A73F3FA}">
      <dgm:prSet custT="1"/>
      <dgm:spPr/>
      <dgm:t>
        <a:bodyPr/>
        <a:lstStyle/>
        <a:p>
          <a:r>
            <a:rPr lang="en-US" sz="600" dirty="0" smtClean="0"/>
            <a:t>In the middle of the film, how does my character grow and change?</a:t>
          </a:r>
          <a:endParaRPr lang="en-GB" sz="600" dirty="0"/>
        </a:p>
      </dgm:t>
    </dgm:pt>
    <dgm:pt modelId="{832C1E13-48D2-4EBC-B94D-F0AFD0271AA7}" type="sibTrans" cxnId="{89C146FD-4DE4-41BF-B0F9-85BF512169D6}">
      <dgm:prSet/>
      <dgm:spPr/>
      <dgm:t>
        <a:bodyPr/>
        <a:lstStyle/>
        <a:p>
          <a:endParaRPr lang="en-GB"/>
        </a:p>
      </dgm:t>
    </dgm:pt>
    <dgm:pt modelId="{24698D82-45D3-4E91-97C0-8E89FDB7F279}" type="parTrans" cxnId="{89C146FD-4DE4-41BF-B0F9-85BF512169D6}">
      <dgm:prSet/>
      <dgm:spPr/>
      <dgm:t>
        <a:bodyPr/>
        <a:lstStyle/>
        <a:p>
          <a:endParaRPr lang="en-GB"/>
        </a:p>
      </dgm:t>
    </dgm:pt>
    <dgm:pt modelId="{DF355BCA-7D67-4146-B13D-783805124F8B}">
      <dgm:prSet custT="1"/>
      <dgm:spPr/>
      <dgm:t>
        <a:bodyPr/>
        <a:lstStyle/>
        <a:p>
          <a:r>
            <a:rPr lang="en-US" sz="600" dirty="0" smtClean="0"/>
            <a:t>In the beginning of the film, what do we discover about my character?</a:t>
          </a:r>
          <a:endParaRPr lang="en-GB" sz="600" dirty="0"/>
        </a:p>
      </dgm:t>
    </dgm:pt>
    <dgm:pt modelId="{2F52AF27-1AEA-41AE-A968-58CDF6E1EAD2}" type="sibTrans" cxnId="{EDFE1510-D42C-4BB9-B65A-23314418C04F}">
      <dgm:prSet/>
      <dgm:spPr/>
      <dgm:t>
        <a:bodyPr/>
        <a:lstStyle/>
        <a:p>
          <a:endParaRPr lang="en-GB"/>
        </a:p>
      </dgm:t>
    </dgm:pt>
    <dgm:pt modelId="{483F41FE-E5ED-48E8-A706-7706DFE65891}" type="parTrans" cxnId="{EDFE1510-D42C-4BB9-B65A-23314418C04F}">
      <dgm:prSet/>
      <dgm:spPr/>
      <dgm:t>
        <a:bodyPr/>
        <a:lstStyle/>
        <a:p>
          <a:endParaRPr lang="en-GB"/>
        </a:p>
      </dgm:t>
    </dgm:pt>
    <dgm:pt modelId="{334238AA-D24A-4D59-BE27-3F68E1357B78}">
      <dgm:prSet custT="1"/>
      <dgm:spPr/>
      <dgm:t>
        <a:bodyPr/>
        <a:lstStyle/>
        <a:p>
          <a:r>
            <a:rPr lang="en-US" sz="600" dirty="0" smtClean="0"/>
            <a:t>What emotion should the audience feel toward my character?  Sympathy, hate, friendly?</a:t>
          </a:r>
          <a:endParaRPr lang="en-GB" sz="600" dirty="0"/>
        </a:p>
      </dgm:t>
    </dgm:pt>
    <dgm:pt modelId="{A4B80DD4-25F4-46DD-AB83-695DF0643012}" type="sibTrans" cxnId="{C0FB403D-D02A-43F9-9DA1-35F38DB8DDA0}">
      <dgm:prSet/>
      <dgm:spPr/>
      <dgm:t>
        <a:bodyPr/>
        <a:lstStyle/>
        <a:p>
          <a:endParaRPr lang="en-GB"/>
        </a:p>
      </dgm:t>
    </dgm:pt>
    <dgm:pt modelId="{3FF3ECD6-CBF9-4165-A904-4288D397BBE4}" type="parTrans" cxnId="{C0FB403D-D02A-43F9-9DA1-35F38DB8DDA0}">
      <dgm:prSet/>
      <dgm:spPr/>
      <dgm:t>
        <a:bodyPr/>
        <a:lstStyle/>
        <a:p>
          <a:endParaRPr lang="en-GB"/>
        </a:p>
      </dgm:t>
    </dgm:pt>
    <dgm:pt modelId="{4F91C901-5AAC-489D-AF6F-AB0280F2F523}">
      <dgm:prSet custT="1"/>
      <dgm:spPr/>
      <dgm:t>
        <a:bodyPr/>
        <a:lstStyle/>
        <a:p>
          <a:r>
            <a:rPr lang="en-US" sz="600" dirty="0" smtClean="0"/>
            <a:t>How does my character relate to the outside world?</a:t>
          </a:r>
          <a:endParaRPr lang="en-GB" sz="600" dirty="0"/>
        </a:p>
      </dgm:t>
    </dgm:pt>
    <dgm:pt modelId="{BFB4E7DC-CE5F-4C95-B198-5B4BA4AF9FF2}" type="sibTrans" cxnId="{F29B15B3-74FC-49C3-B51D-8F25C6EC1ACA}">
      <dgm:prSet/>
      <dgm:spPr/>
      <dgm:t>
        <a:bodyPr/>
        <a:lstStyle/>
        <a:p>
          <a:endParaRPr lang="en-GB"/>
        </a:p>
      </dgm:t>
    </dgm:pt>
    <dgm:pt modelId="{2E06755E-A974-4237-9082-419A992C2E5B}" type="parTrans" cxnId="{F29B15B3-74FC-49C3-B51D-8F25C6EC1ACA}">
      <dgm:prSet/>
      <dgm:spPr/>
      <dgm:t>
        <a:bodyPr/>
        <a:lstStyle/>
        <a:p>
          <a:endParaRPr lang="en-GB"/>
        </a:p>
      </dgm:t>
    </dgm:pt>
    <dgm:pt modelId="{12838468-D04E-4FD5-B91A-AFFB2AA9F9FB}">
      <dgm:prSet custT="1"/>
      <dgm:spPr/>
      <dgm:t>
        <a:bodyPr/>
        <a:lstStyle/>
        <a:p>
          <a:r>
            <a:rPr lang="en-US" sz="600" dirty="0" smtClean="0"/>
            <a:t>What kind of self-esteem does my character have?</a:t>
          </a:r>
          <a:endParaRPr lang="en-GB" sz="600" dirty="0"/>
        </a:p>
      </dgm:t>
    </dgm:pt>
    <dgm:pt modelId="{89572DED-ACD4-402D-A76E-57ABD401BFB6}" type="sibTrans" cxnId="{78ABEB11-A686-4CB1-88E4-00908AE0FF46}">
      <dgm:prSet/>
      <dgm:spPr/>
      <dgm:t>
        <a:bodyPr/>
        <a:lstStyle/>
        <a:p>
          <a:endParaRPr lang="en-GB"/>
        </a:p>
      </dgm:t>
    </dgm:pt>
    <dgm:pt modelId="{4B089F61-0F0C-4734-8A4E-860454DB1C96}" type="parTrans" cxnId="{78ABEB11-A686-4CB1-88E4-00908AE0FF46}">
      <dgm:prSet/>
      <dgm:spPr/>
      <dgm:t>
        <a:bodyPr/>
        <a:lstStyle/>
        <a:p>
          <a:endParaRPr lang="en-GB"/>
        </a:p>
      </dgm:t>
    </dgm:pt>
    <dgm:pt modelId="{4FAEA103-07B7-48BF-A71D-C7913928DC52}">
      <dgm:prSet custT="1"/>
      <dgm:spPr/>
      <dgm:t>
        <a:bodyPr/>
        <a:lstStyle/>
        <a:p>
          <a:r>
            <a:rPr lang="en-US" sz="600" dirty="0" smtClean="0"/>
            <a:t>What is the primary emotion my character has throughout this piece?</a:t>
          </a:r>
          <a:endParaRPr lang="en-GB" sz="600" dirty="0"/>
        </a:p>
      </dgm:t>
    </dgm:pt>
    <dgm:pt modelId="{B46BB398-3414-42DB-898B-277AB3857DDA}" type="sibTrans" cxnId="{34CB38C1-3CDF-4B34-9CEA-201A44FF2384}">
      <dgm:prSet/>
      <dgm:spPr/>
      <dgm:t>
        <a:bodyPr/>
        <a:lstStyle/>
        <a:p>
          <a:endParaRPr lang="en-GB"/>
        </a:p>
      </dgm:t>
    </dgm:pt>
    <dgm:pt modelId="{C4854913-2994-469A-B2C5-84ECE0E0816D}" type="parTrans" cxnId="{34CB38C1-3CDF-4B34-9CEA-201A44FF2384}">
      <dgm:prSet/>
      <dgm:spPr/>
      <dgm:t>
        <a:bodyPr/>
        <a:lstStyle/>
        <a:p>
          <a:endParaRPr lang="en-GB"/>
        </a:p>
      </dgm:t>
    </dgm:pt>
    <dgm:pt modelId="{435430C4-B33C-4770-870D-79B5C96F6722}">
      <dgm:prSet custT="1"/>
      <dgm:spPr/>
      <dgm:t>
        <a:bodyPr/>
        <a:lstStyle/>
        <a:p>
          <a:r>
            <a:rPr lang="en-US" sz="600" dirty="0" smtClean="0"/>
            <a:t>What is my character’s biggest goal within the film?</a:t>
          </a:r>
          <a:endParaRPr lang="en-GB" sz="600" dirty="0"/>
        </a:p>
      </dgm:t>
    </dgm:pt>
    <dgm:pt modelId="{A60D7A05-8AF8-4318-BB56-F8614CB8DEC7}" type="sibTrans" cxnId="{EE252036-52F5-453C-8129-5FB9EF0F96E7}">
      <dgm:prSet/>
      <dgm:spPr/>
      <dgm:t>
        <a:bodyPr/>
        <a:lstStyle/>
        <a:p>
          <a:endParaRPr lang="en-GB"/>
        </a:p>
      </dgm:t>
    </dgm:pt>
    <dgm:pt modelId="{055C40A0-429F-48E6-8E8E-7A1BBC9C3C99}" type="parTrans" cxnId="{EE252036-52F5-453C-8129-5FB9EF0F96E7}">
      <dgm:prSet/>
      <dgm:spPr/>
      <dgm:t>
        <a:bodyPr/>
        <a:lstStyle/>
        <a:p>
          <a:endParaRPr lang="en-GB"/>
        </a:p>
      </dgm:t>
    </dgm:pt>
    <dgm:pt modelId="{8385CE7E-33F6-4A03-8D31-0F9D9760A683}">
      <dgm:prSet custT="1"/>
      <dgm:spPr/>
      <dgm:t>
        <a:bodyPr/>
        <a:lstStyle/>
        <a:p>
          <a:r>
            <a:rPr lang="en-US" sz="600" dirty="0" smtClean="0"/>
            <a:t>Who else heavily influences my character?</a:t>
          </a:r>
          <a:endParaRPr lang="en-GB" sz="600" dirty="0"/>
        </a:p>
      </dgm:t>
    </dgm:pt>
    <dgm:pt modelId="{2FC81F84-9172-4029-9AD8-ED77C2D7983B}" type="sibTrans" cxnId="{ECD59D08-15F1-426D-9570-9EEE1B52DB02}">
      <dgm:prSet/>
      <dgm:spPr/>
      <dgm:t>
        <a:bodyPr/>
        <a:lstStyle/>
        <a:p>
          <a:endParaRPr lang="en-GB"/>
        </a:p>
      </dgm:t>
    </dgm:pt>
    <dgm:pt modelId="{EE4AB51A-2C87-4AE2-8CC9-9FCB887CEEF0}" type="parTrans" cxnId="{ECD59D08-15F1-426D-9570-9EEE1B52DB02}">
      <dgm:prSet/>
      <dgm:spPr/>
      <dgm:t>
        <a:bodyPr/>
        <a:lstStyle/>
        <a:p>
          <a:endParaRPr lang="en-GB"/>
        </a:p>
      </dgm:t>
    </dgm:pt>
    <dgm:pt modelId="{5A024CFA-29D2-4F1E-AA49-D710A6B806F7}">
      <dgm:prSet custT="1"/>
      <dgm:spPr/>
      <dgm:t>
        <a:bodyPr/>
        <a:lstStyle/>
        <a:p>
          <a:r>
            <a:rPr lang="en-US" sz="600" dirty="0" smtClean="0"/>
            <a:t>Who lives with my character and what are their relationships?</a:t>
          </a:r>
          <a:endParaRPr lang="en-GB" sz="600" dirty="0"/>
        </a:p>
      </dgm:t>
    </dgm:pt>
    <dgm:pt modelId="{74C7C46A-FA34-4596-A6C8-A5EC7C7938D5}" type="sibTrans" cxnId="{4905A716-3256-4A29-ABC2-E7D3B8093893}">
      <dgm:prSet/>
      <dgm:spPr/>
      <dgm:t>
        <a:bodyPr/>
        <a:lstStyle/>
        <a:p>
          <a:endParaRPr lang="en-GB"/>
        </a:p>
      </dgm:t>
    </dgm:pt>
    <dgm:pt modelId="{947AD546-15F6-47AB-ACEC-AA18C8895AFE}" type="parTrans" cxnId="{4905A716-3256-4A29-ABC2-E7D3B8093893}">
      <dgm:prSet/>
      <dgm:spPr/>
      <dgm:t>
        <a:bodyPr/>
        <a:lstStyle/>
        <a:p>
          <a:endParaRPr lang="en-GB"/>
        </a:p>
      </dgm:t>
    </dgm:pt>
    <dgm:pt modelId="{1936C2A6-59F2-4307-9A97-DB83A1A09CB7}">
      <dgm:prSet custT="1"/>
      <dgm:spPr/>
      <dgm:t>
        <a:bodyPr/>
        <a:lstStyle/>
        <a:p>
          <a:r>
            <a:rPr lang="en-US" sz="600" dirty="0" smtClean="0"/>
            <a:t>Does my character work?  If so, at what, if not what does he/she do?</a:t>
          </a:r>
          <a:endParaRPr lang="en-GB" sz="600" dirty="0"/>
        </a:p>
      </dgm:t>
    </dgm:pt>
    <dgm:pt modelId="{E78D2DDD-A9C2-4169-89A7-3BFDF5F13384}" type="sibTrans" cxnId="{861D9BAB-C78E-40C0-8881-4A7469DEDF74}">
      <dgm:prSet/>
      <dgm:spPr/>
      <dgm:t>
        <a:bodyPr/>
        <a:lstStyle/>
        <a:p>
          <a:endParaRPr lang="en-GB"/>
        </a:p>
      </dgm:t>
    </dgm:pt>
    <dgm:pt modelId="{5A00DDCC-9A9B-496C-A647-94E02F52426F}" type="parTrans" cxnId="{861D9BAB-C78E-40C0-8881-4A7469DEDF74}">
      <dgm:prSet/>
      <dgm:spPr/>
      <dgm:t>
        <a:bodyPr/>
        <a:lstStyle/>
        <a:p>
          <a:endParaRPr lang="en-GB"/>
        </a:p>
      </dgm:t>
    </dgm:pt>
    <dgm:pt modelId="{FFCCCF17-F868-449D-9860-118D91CE4708}">
      <dgm:prSet custT="1"/>
      <dgm:spPr/>
      <dgm:t>
        <a:bodyPr/>
        <a:lstStyle/>
        <a:p>
          <a:r>
            <a:rPr lang="en-US" sz="600" dirty="0" smtClean="0"/>
            <a:t>What is the socioeconomic background of my character</a:t>
          </a:r>
          <a:r>
            <a:rPr lang="en-US" sz="600" dirty="0" smtClean="0"/>
            <a:t>? Upper, middle, lower class?</a:t>
          </a:r>
          <a:endParaRPr lang="en-GB" sz="600" dirty="0"/>
        </a:p>
      </dgm:t>
    </dgm:pt>
    <dgm:pt modelId="{7D8D861E-0EFA-4666-9D9B-109AE27A5D73}" type="sibTrans" cxnId="{D5709270-6ED4-4418-8D4C-66F7A39DE974}">
      <dgm:prSet/>
      <dgm:spPr/>
      <dgm:t>
        <a:bodyPr/>
        <a:lstStyle/>
        <a:p>
          <a:endParaRPr lang="en-GB"/>
        </a:p>
      </dgm:t>
    </dgm:pt>
    <dgm:pt modelId="{A38AB5ED-2A07-467A-8911-331449CD371C}" type="parTrans" cxnId="{D5709270-6ED4-4418-8D4C-66F7A39DE974}">
      <dgm:prSet/>
      <dgm:spPr/>
      <dgm:t>
        <a:bodyPr/>
        <a:lstStyle/>
        <a:p>
          <a:endParaRPr lang="en-GB"/>
        </a:p>
      </dgm:t>
    </dgm:pt>
    <dgm:pt modelId="{BE2B1C9F-D9CE-4927-8C63-A7BAAF9C1FC1}">
      <dgm:prSet custT="1"/>
      <dgm:spPr/>
      <dgm:t>
        <a:bodyPr/>
        <a:lstStyle/>
        <a:p>
          <a:r>
            <a:rPr lang="en-US" sz="600" dirty="0" smtClean="0"/>
            <a:t>Where does my character live?  In the country, the city, the suburbs…?</a:t>
          </a:r>
          <a:endParaRPr lang="en-GB" sz="600" dirty="0"/>
        </a:p>
      </dgm:t>
    </dgm:pt>
    <dgm:pt modelId="{A231C0CD-2EEE-4380-B8F4-6B9D3E8DDBF6}" type="sibTrans" cxnId="{6F4087B9-FCB3-43FD-88D1-F8C17B8D1884}">
      <dgm:prSet/>
      <dgm:spPr/>
      <dgm:t>
        <a:bodyPr/>
        <a:lstStyle/>
        <a:p>
          <a:endParaRPr lang="en-GB"/>
        </a:p>
      </dgm:t>
    </dgm:pt>
    <dgm:pt modelId="{F11D564B-CEB5-4BD9-85D6-3E265A6F4112}" type="parTrans" cxnId="{6F4087B9-FCB3-43FD-88D1-F8C17B8D1884}">
      <dgm:prSet/>
      <dgm:spPr/>
      <dgm:t>
        <a:bodyPr/>
        <a:lstStyle/>
        <a:p>
          <a:endParaRPr lang="en-GB"/>
        </a:p>
      </dgm:t>
    </dgm:pt>
    <dgm:pt modelId="{6A37F58B-87E0-4582-94CD-18920DB2A7AD}">
      <dgm:prSet custT="1"/>
      <dgm:spPr/>
      <dgm:t>
        <a:bodyPr/>
        <a:lstStyle/>
        <a:p>
          <a:r>
            <a:rPr lang="en-US" sz="600" dirty="0" smtClean="0"/>
            <a:t>When does my character live?  Past, present or future?</a:t>
          </a:r>
          <a:endParaRPr lang="en-GB" sz="600" dirty="0"/>
        </a:p>
      </dgm:t>
    </dgm:pt>
    <dgm:pt modelId="{B9D0CC5D-8C76-4E41-B1C4-8CA45EC7B04F}" type="sibTrans" cxnId="{2C547FA5-5D9A-467F-A7FD-F3690CFAA9ED}">
      <dgm:prSet/>
      <dgm:spPr/>
      <dgm:t>
        <a:bodyPr/>
        <a:lstStyle/>
        <a:p>
          <a:endParaRPr lang="en-GB"/>
        </a:p>
      </dgm:t>
    </dgm:pt>
    <dgm:pt modelId="{D490075F-81C8-4047-8F49-B3911A436088}" type="parTrans" cxnId="{2C547FA5-5D9A-467F-A7FD-F3690CFAA9ED}">
      <dgm:prSet/>
      <dgm:spPr/>
      <dgm:t>
        <a:bodyPr/>
        <a:lstStyle/>
        <a:p>
          <a:endParaRPr lang="en-GB"/>
        </a:p>
      </dgm:t>
    </dgm:pt>
    <dgm:pt modelId="{24706385-BC57-43A4-B66F-35538E735331}" type="pres">
      <dgm:prSet presAssocID="{EDD7A978-7CC4-47FB-A11A-8326D653ADF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C466F9F-E999-40DD-9635-2226EC5D419C}" type="pres">
      <dgm:prSet presAssocID="{EDD7A978-7CC4-47FB-A11A-8326D653ADFE}" presName="children" presStyleCnt="0"/>
      <dgm:spPr/>
    </dgm:pt>
    <dgm:pt modelId="{803C543B-E346-4C81-BF4E-0B539A859E0C}" type="pres">
      <dgm:prSet presAssocID="{EDD7A978-7CC4-47FB-A11A-8326D653ADFE}" presName="child1group" presStyleCnt="0"/>
      <dgm:spPr/>
    </dgm:pt>
    <dgm:pt modelId="{9DEBE3DD-42FA-46B4-8AB5-B6D5E36F0B8B}" type="pres">
      <dgm:prSet presAssocID="{EDD7A978-7CC4-47FB-A11A-8326D653ADFE}" presName="child1" presStyleLbl="bgAcc1" presStyleIdx="0" presStyleCnt="4" custScaleX="176637" custScaleY="191775" custLinFactNeighborX="-29216" custLinFactNeighborY="33745"/>
      <dgm:spPr/>
      <dgm:t>
        <a:bodyPr/>
        <a:lstStyle/>
        <a:p>
          <a:endParaRPr lang="en-GB"/>
        </a:p>
      </dgm:t>
    </dgm:pt>
    <dgm:pt modelId="{CA9AB067-F7E8-4D6E-8DB6-D7FA2D2B6B61}" type="pres">
      <dgm:prSet presAssocID="{EDD7A978-7CC4-47FB-A11A-8326D653ADFE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4262E9-C328-446E-AF1C-90AF438A2182}" type="pres">
      <dgm:prSet presAssocID="{EDD7A978-7CC4-47FB-A11A-8326D653ADFE}" presName="child2group" presStyleCnt="0"/>
      <dgm:spPr/>
    </dgm:pt>
    <dgm:pt modelId="{EA425330-536D-4CEF-938F-491C889F16D2}" type="pres">
      <dgm:prSet presAssocID="{EDD7A978-7CC4-47FB-A11A-8326D653ADFE}" presName="child2" presStyleLbl="bgAcc1" presStyleIdx="1" presStyleCnt="4" custScaleX="167908" custScaleY="213704" custLinFactNeighborX="25444" custLinFactNeighborY="33662"/>
      <dgm:spPr/>
      <dgm:t>
        <a:bodyPr/>
        <a:lstStyle/>
        <a:p>
          <a:endParaRPr lang="en-GB"/>
        </a:p>
      </dgm:t>
    </dgm:pt>
    <dgm:pt modelId="{D779B1AF-3122-4E4A-B3E5-1AB594CE60F5}" type="pres">
      <dgm:prSet presAssocID="{EDD7A978-7CC4-47FB-A11A-8326D653ADFE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D09B7D-7623-4DE5-BF9E-791A11792AAD}" type="pres">
      <dgm:prSet presAssocID="{EDD7A978-7CC4-47FB-A11A-8326D653ADFE}" presName="child3group" presStyleCnt="0"/>
      <dgm:spPr/>
    </dgm:pt>
    <dgm:pt modelId="{CC68C0A7-5C5E-4B5E-AF96-A066849C2F93}" type="pres">
      <dgm:prSet presAssocID="{EDD7A978-7CC4-47FB-A11A-8326D653ADFE}" presName="child3" presStyleLbl="bgAcc1" presStyleIdx="2" presStyleCnt="4" custScaleX="181292" custLinFactNeighborX="13461" custLinFactNeighborY="-5178"/>
      <dgm:spPr/>
      <dgm:t>
        <a:bodyPr/>
        <a:lstStyle/>
        <a:p>
          <a:endParaRPr lang="en-GB"/>
        </a:p>
      </dgm:t>
    </dgm:pt>
    <dgm:pt modelId="{7988060C-9336-4188-8DF2-0D095B62EB2E}" type="pres">
      <dgm:prSet presAssocID="{EDD7A978-7CC4-47FB-A11A-8326D653ADFE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6BB185-A1DA-49DB-A8AC-968E0F68AFFA}" type="pres">
      <dgm:prSet presAssocID="{EDD7A978-7CC4-47FB-A11A-8326D653ADFE}" presName="child4group" presStyleCnt="0"/>
      <dgm:spPr/>
    </dgm:pt>
    <dgm:pt modelId="{987DE9C2-01F9-462F-801D-A23C04A63D58}" type="pres">
      <dgm:prSet presAssocID="{EDD7A978-7CC4-47FB-A11A-8326D653ADFE}" presName="child4" presStyleLbl="bgAcc1" presStyleIdx="3" presStyleCnt="4" custAng="0" custScaleX="164348" custScaleY="187185" custLinFactNeighborX="-25371" custLinFactNeighborY="15407"/>
      <dgm:spPr/>
      <dgm:t>
        <a:bodyPr/>
        <a:lstStyle/>
        <a:p>
          <a:endParaRPr lang="en-GB"/>
        </a:p>
      </dgm:t>
    </dgm:pt>
    <dgm:pt modelId="{F18D75A6-F604-49AD-AFB4-6DCF3D94100E}" type="pres">
      <dgm:prSet presAssocID="{EDD7A978-7CC4-47FB-A11A-8326D653ADFE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F23023-AA76-44AF-9BCC-11818CDB638D}" type="pres">
      <dgm:prSet presAssocID="{EDD7A978-7CC4-47FB-A11A-8326D653ADFE}" presName="childPlaceholder" presStyleCnt="0"/>
      <dgm:spPr/>
    </dgm:pt>
    <dgm:pt modelId="{7C7D0952-D191-4597-9001-2C9E06ED4CF8}" type="pres">
      <dgm:prSet presAssocID="{EDD7A978-7CC4-47FB-A11A-8326D653ADFE}" presName="circle" presStyleCnt="0"/>
      <dgm:spPr/>
    </dgm:pt>
    <dgm:pt modelId="{09713914-7FEA-497F-BEA0-17ADF093E1CC}" type="pres">
      <dgm:prSet presAssocID="{EDD7A978-7CC4-47FB-A11A-8326D653ADFE}" presName="quadrant1" presStyleLbl="node1" presStyleIdx="0" presStyleCnt="4" custScaleX="57510" custScaleY="67198" custLinFactNeighborX="11054" custLinFactNeighborY="1192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FCBDEC-804F-4D4D-9319-A3E11FBB5824}" type="pres">
      <dgm:prSet presAssocID="{EDD7A978-7CC4-47FB-A11A-8326D653ADFE}" presName="quadrant2" presStyleLbl="node1" presStyleIdx="1" presStyleCnt="4" custScaleX="57511" custScaleY="65453" custLinFactNeighborX="-16184" custLinFactNeighborY="1105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5E85D3-5CC5-41FD-825A-1729BC6B2D13}" type="pres">
      <dgm:prSet presAssocID="{EDD7A978-7CC4-47FB-A11A-8326D653ADFE}" presName="quadrant3" presStyleLbl="node1" presStyleIdx="2" presStyleCnt="4" custScaleX="60402" custScaleY="60975" custLinFactNeighborX="-12500" custLinFactNeighborY="-1307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CCD6F7-C249-44E0-B336-615860B5E665}" type="pres">
      <dgm:prSet presAssocID="{EDD7A978-7CC4-47FB-A11A-8326D653ADFE}" presName="quadrant4" presStyleLbl="node1" presStyleIdx="3" presStyleCnt="4" custScaleX="57511" custScaleY="56938" custLinFactNeighborX="11055" custLinFactNeighborY="-1307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9F9FCC-D93A-4FE4-8A45-27ADDE7A6484}" type="pres">
      <dgm:prSet presAssocID="{EDD7A978-7CC4-47FB-A11A-8326D653ADFE}" presName="quadrantPlaceholder" presStyleCnt="0"/>
      <dgm:spPr/>
    </dgm:pt>
    <dgm:pt modelId="{599FFBF4-1F6F-4F8B-A0F1-D22030A7C299}" type="pres">
      <dgm:prSet presAssocID="{EDD7A978-7CC4-47FB-A11A-8326D653ADFE}" presName="center1" presStyleLbl="fgShp" presStyleIdx="0" presStyleCnt="2"/>
      <dgm:spPr/>
    </dgm:pt>
    <dgm:pt modelId="{398C222B-9575-4A7F-A512-87A9B8BF7786}" type="pres">
      <dgm:prSet presAssocID="{EDD7A978-7CC4-47FB-A11A-8326D653ADFE}" presName="center2" presStyleLbl="fgShp" presStyleIdx="1" presStyleCnt="2"/>
      <dgm:spPr/>
    </dgm:pt>
  </dgm:ptLst>
  <dgm:cxnLst>
    <dgm:cxn modelId="{B9A55342-17F5-4CB1-820A-7106D165AEE5}" type="presOf" srcId="{3A331CB8-8EBA-4A5D-AB57-F3BB5722203D}" destId="{CA9AB067-F7E8-4D6E-8DB6-D7FA2D2B6B61}" srcOrd="1" destOrd="17" presId="urn:microsoft.com/office/officeart/2005/8/layout/cycle4"/>
    <dgm:cxn modelId="{799A99A0-A486-4FFE-9A6B-331FBA61E895}" srcId="{EF480D3A-8C84-4239-9BC0-6B8C5E3EB23E}" destId="{F5B13FB4-238F-49E5-86FD-22DBA4F16654}" srcOrd="2" destOrd="0" parTransId="{358897F4-45CC-4C52-8216-661DAFCF4935}" sibTransId="{C50B8B42-C63B-42BE-82C4-FE001D9E3C7B}"/>
    <dgm:cxn modelId="{566D01FC-1036-491B-9C51-46281F785235}" type="presOf" srcId="{12DA2EA8-1690-4C74-BD6C-5871A03CD30D}" destId="{F18D75A6-F604-49AD-AFB4-6DCF3D94100E}" srcOrd="1" destOrd="3" presId="urn:microsoft.com/office/officeart/2005/8/layout/cycle4"/>
    <dgm:cxn modelId="{AEFF0A29-676A-4E84-ADB2-FBED290EDFE9}" type="presOf" srcId="{49897265-A567-43A3-9C99-4EA93A73F3FA}" destId="{CA9AB067-F7E8-4D6E-8DB6-D7FA2D2B6B61}" srcOrd="1" destOrd="13" presId="urn:microsoft.com/office/officeart/2005/8/layout/cycle4"/>
    <dgm:cxn modelId="{5CB06EB8-8B30-4485-9931-8774C11D1E36}" srcId="{D66C642E-EC5A-43D7-B22F-501ED5D5C501}" destId="{8F1AEC7A-7EFF-4B10-BC2B-51AD46FC224D}" srcOrd="19" destOrd="0" parTransId="{983AF47E-0827-4A51-B663-56FCE5821E72}" sibTransId="{181D9776-E9B0-4D1A-82E8-C12123E83EEC}"/>
    <dgm:cxn modelId="{E3846C84-0F57-4F93-BF1A-FC197C8517D0}" type="presOf" srcId="{EF480D3A-8C84-4239-9BC0-6B8C5E3EB23E}" destId="{83CCD6F7-C249-44E0-B336-615860B5E665}" srcOrd="0" destOrd="0" presId="urn:microsoft.com/office/officeart/2005/8/layout/cycle4"/>
    <dgm:cxn modelId="{4B7D4EFD-5D0F-42E5-B9B0-534B56806E4F}" type="presOf" srcId="{6A24CA16-7D4A-4A40-B783-1F72780EA0DC}" destId="{CA9AB067-F7E8-4D6E-8DB6-D7FA2D2B6B61}" srcOrd="1" destOrd="14" presId="urn:microsoft.com/office/officeart/2005/8/layout/cycle4"/>
    <dgm:cxn modelId="{A7DC39CE-B299-40E4-857A-AD579F90D04A}" type="presOf" srcId="{4E83C671-5639-43F6-8D40-073FB898CE9B}" destId="{987DE9C2-01F9-462F-801D-A23C04A63D58}" srcOrd="0" destOrd="0" presId="urn:microsoft.com/office/officeart/2005/8/layout/cycle4"/>
    <dgm:cxn modelId="{A198923B-0FC4-42DC-AAA1-AD2884C4D3A2}" srcId="{EDD7A978-7CC4-47FB-A11A-8326D653ADFE}" destId="{D66C642E-EC5A-43D7-B22F-501ED5D5C501}" srcOrd="0" destOrd="0" parTransId="{82FBBB01-12FA-4445-A48A-FD1C5AE882F0}" sibTransId="{A1B4EE60-CBB6-4076-97D7-5F059EEA7F26}"/>
    <dgm:cxn modelId="{572CE992-8223-4FB9-894A-4E14C3D9E4AF}" srcId="{D66C642E-EC5A-43D7-B22F-501ED5D5C501}" destId="{33874A8A-D90E-4371-A2C6-DDD5A950C50D}" srcOrd="20" destOrd="0" parTransId="{2B4CAC91-57CD-48BB-98AA-6AF71ACFDAFD}" sibTransId="{AA4F49D2-3C6C-4B92-B205-2481781124D3}"/>
    <dgm:cxn modelId="{B3A87ADC-9BB0-4F01-8F58-EA28D68CD598}" type="presOf" srcId="{FFCCCF17-F868-449D-9860-118D91CE4708}" destId="{9DEBE3DD-42FA-46B4-8AB5-B6D5E36F0B8B}" srcOrd="0" destOrd="3" presId="urn:microsoft.com/office/officeart/2005/8/layout/cycle4"/>
    <dgm:cxn modelId="{C01A28B6-B509-4CDB-9546-871412C44DD0}" type="presOf" srcId="{D9D75203-2148-48D9-B278-2D6F5466EAE4}" destId="{CA9AB067-F7E8-4D6E-8DB6-D7FA2D2B6B61}" srcOrd="1" destOrd="0" presId="urn:microsoft.com/office/officeart/2005/8/layout/cycle4"/>
    <dgm:cxn modelId="{EDFE1510-D42C-4BB9-B65A-23314418C04F}" srcId="{D66C642E-EC5A-43D7-B22F-501ED5D5C501}" destId="{DF355BCA-7D67-4146-B13D-783805124F8B}" srcOrd="12" destOrd="0" parTransId="{483F41FE-E5ED-48E8-A706-7706DFE65891}" sibTransId="{2F52AF27-1AEA-41AE-A968-58CDF6E1EAD2}"/>
    <dgm:cxn modelId="{1D244525-38C1-463A-8291-1D8429E37EC8}" type="presOf" srcId="{2C7B15DD-F45E-4578-8072-8BA4A223BE40}" destId="{7988060C-9336-4188-8DF2-0D095B62EB2E}" srcOrd="1" destOrd="0" presId="urn:microsoft.com/office/officeart/2005/8/layout/cycle4"/>
    <dgm:cxn modelId="{E06A248C-B5FA-4262-AFBF-BB946FE964B3}" srcId="{EDD7A978-7CC4-47FB-A11A-8326D653ADFE}" destId="{7DD6532E-E8BF-438D-BC4F-1CCE29540269}" srcOrd="1" destOrd="0" parTransId="{28175F10-C9C5-405E-B764-661F5FC6928E}" sibTransId="{4C06B0D2-BDCD-410F-9931-569A3129B2E6}"/>
    <dgm:cxn modelId="{C98397CA-5C46-4147-B61E-D050C1DBEEF6}" type="presOf" srcId="{6A24CA16-7D4A-4A40-B783-1F72780EA0DC}" destId="{9DEBE3DD-42FA-46B4-8AB5-B6D5E36F0B8B}" srcOrd="0" destOrd="14" presId="urn:microsoft.com/office/officeart/2005/8/layout/cycle4"/>
    <dgm:cxn modelId="{B558B771-8159-41A2-BCD0-C843B4CAD739}" srcId="{EF480D3A-8C84-4239-9BC0-6B8C5E3EB23E}" destId="{4E83C671-5639-43F6-8D40-073FB898CE9B}" srcOrd="0" destOrd="0" parTransId="{0A0CE9F3-0DBE-4A97-8F07-9319D4460518}" sibTransId="{C50CB44A-5113-4085-9904-FE297A153BF8}"/>
    <dgm:cxn modelId="{861D9BAB-C78E-40C0-8881-4A7469DEDF74}" srcId="{D66C642E-EC5A-43D7-B22F-501ED5D5C501}" destId="{1936C2A6-59F2-4307-9A97-DB83A1A09CB7}" srcOrd="4" destOrd="0" parTransId="{5A00DDCC-9A9B-496C-A647-94E02F52426F}" sibTransId="{E78D2DDD-A9C2-4169-89A7-3BFDF5F13384}"/>
    <dgm:cxn modelId="{B6502EBE-7AD9-40F2-9E53-AFB124F7B349}" srcId="{D66C642E-EC5A-43D7-B22F-501ED5D5C501}" destId="{3A331CB8-8EBA-4A5D-AB57-F3BB5722203D}" srcOrd="17" destOrd="0" parTransId="{E0C7ABDC-AC21-4D58-8727-F5015E785F03}" sibTransId="{A327569A-91A4-48DD-B9F0-12D731564021}"/>
    <dgm:cxn modelId="{FE6C19C7-A7F8-4A43-972D-C521B82ED6D4}" type="presOf" srcId="{12838468-D04E-4FD5-B91A-AFFB2AA9F9FB}" destId="{9DEBE3DD-42FA-46B4-8AB5-B6D5E36F0B8B}" srcOrd="0" destOrd="9" presId="urn:microsoft.com/office/officeart/2005/8/layout/cycle4"/>
    <dgm:cxn modelId="{1012B78E-06AF-43C7-8B23-132EFF6BA85A}" srcId="{EF480D3A-8C84-4239-9BC0-6B8C5E3EB23E}" destId="{12DA2EA8-1690-4C74-BD6C-5871A03CD30D}" srcOrd="3" destOrd="0" parTransId="{99B65B75-93D0-4751-951F-C96B37597C8D}" sibTransId="{3E843A10-D51B-4AC4-BB43-1C7E4CF871AB}"/>
    <dgm:cxn modelId="{36D825D7-6799-432B-B244-D4769D04070B}" type="presOf" srcId="{FFCCCF17-F868-449D-9860-118D91CE4708}" destId="{CA9AB067-F7E8-4D6E-8DB6-D7FA2D2B6B61}" srcOrd="1" destOrd="3" presId="urn:microsoft.com/office/officeart/2005/8/layout/cycle4"/>
    <dgm:cxn modelId="{CCC264FA-A537-4325-8448-B54FFCDD4936}" type="presOf" srcId="{5A024CFA-29D2-4F1E-AA49-D710A6B806F7}" destId="{9DEBE3DD-42FA-46B4-8AB5-B6D5E36F0B8B}" srcOrd="0" destOrd="5" presId="urn:microsoft.com/office/officeart/2005/8/layout/cycle4"/>
    <dgm:cxn modelId="{75B74CB5-F322-409F-8804-BB69EF892587}" type="presOf" srcId="{8F1AEC7A-7EFF-4B10-BC2B-51AD46FC224D}" destId="{CA9AB067-F7E8-4D6E-8DB6-D7FA2D2B6B61}" srcOrd="1" destOrd="19" presId="urn:microsoft.com/office/officeart/2005/8/layout/cycle4"/>
    <dgm:cxn modelId="{ECD59D08-15F1-426D-9570-9EEE1B52DB02}" srcId="{D66C642E-EC5A-43D7-B22F-501ED5D5C501}" destId="{8385CE7E-33F6-4A03-8D31-0F9D9760A683}" srcOrd="6" destOrd="0" parTransId="{EE4AB51A-2C87-4AE2-8CC9-9FCB887CEEF0}" sibTransId="{2FC81F84-9172-4029-9AD8-ED77C2D7983B}"/>
    <dgm:cxn modelId="{EEE8C70A-EF21-4188-BAFB-4D8434676B53}" type="presOf" srcId="{41DF7FBF-2006-4EA8-B411-FE03F0FCD406}" destId="{F85E85D3-5CC5-41FD-825A-1729BC6B2D13}" srcOrd="0" destOrd="0" presId="urn:microsoft.com/office/officeart/2005/8/layout/cycle4"/>
    <dgm:cxn modelId="{A543E8CD-1FD1-41C1-8D0F-30D9D6D12D8D}" type="presOf" srcId="{F5B13FB4-238F-49E5-86FD-22DBA4F16654}" destId="{987DE9C2-01F9-462F-801D-A23C04A63D58}" srcOrd="0" destOrd="2" presId="urn:microsoft.com/office/officeart/2005/8/layout/cycle4"/>
    <dgm:cxn modelId="{4D071CD4-6D5A-4475-86F8-E30B0654C85B}" type="presOf" srcId="{BE2B1C9F-D9CE-4927-8C63-A7BAAF9C1FC1}" destId="{9DEBE3DD-42FA-46B4-8AB5-B6D5E36F0B8B}" srcOrd="0" destOrd="2" presId="urn:microsoft.com/office/officeart/2005/8/layout/cycle4"/>
    <dgm:cxn modelId="{184C2E0E-AA47-405F-A380-B14DB78DFF67}" type="presOf" srcId="{18503DFC-ACE2-44FF-9C47-4A8D3A6161A8}" destId="{D779B1AF-3122-4E4A-B3E5-1AB594CE60F5}" srcOrd="1" destOrd="0" presId="urn:microsoft.com/office/officeart/2005/8/layout/cycle4"/>
    <dgm:cxn modelId="{47BA7035-A381-41DB-B6E4-7C53FAB8EA29}" type="presOf" srcId="{12838468-D04E-4FD5-B91A-AFFB2AA9F9FB}" destId="{CA9AB067-F7E8-4D6E-8DB6-D7FA2D2B6B61}" srcOrd="1" destOrd="9" presId="urn:microsoft.com/office/officeart/2005/8/layout/cycle4"/>
    <dgm:cxn modelId="{871DD6E8-D842-494C-9AEA-D8186B78E8CF}" type="presOf" srcId="{435430C4-B33C-4770-870D-79B5C96F6722}" destId="{CA9AB067-F7E8-4D6E-8DB6-D7FA2D2B6B61}" srcOrd="1" destOrd="7" presId="urn:microsoft.com/office/officeart/2005/8/layout/cycle4"/>
    <dgm:cxn modelId="{0BA395C7-CFAD-42AE-925C-C1BE234762C4}" type="presOf" srcId="{3A16B386-567D-4CDF-B303-E212EC419A65}" destId="{F18D75A6-F604-49AD-AFB4-6DCF3D94100E}" srcOrd="1" destOrd="1" presId="urn:microsoft.com/office/officeart/2005/8/layout/cycle4"/>
    <dgm:cxn modelId="{98524862-7F52-483B-9BC1-03747CD53F7C}" type="presOf" srcId="{1936C2A6-59F2-4307-9A97-DB83A1A09CB7}" destId="{9DEBE3DD-42FA-46B4-8AB5-B6D5E36F0B8B}" srcOrd="0" destOrd="4" presId="urn:microsoft.com/office/officeart/2005/8/layout/cycle4"/>
    <dgm:cxn modelId="{3F0F9789-FF54-4666-A1CB-9FFD6F1873BA}" type="presOf" srcId="{334238AA-D24A-4D59-BE27-3F68E1357B78}" destId="{CA9AB067-F7E8-4D6E-8DB6-D7FA2D2B6B61}" srcOrd="1" destOrd="11" presId="urn:microsoft.com/office/officeart/2005/8/layout/cycle4"/>
    <dgm:cxn modelId="{FADAF5FA-BE14-4D12-BBCA-489284DBFE45}" srcId="{41DF7FBF-2006-4EA8-B411-FE03F0FCD406}" destId="{2C7B15DD-F45E-4578-8072-8BA4A223BE40}" srcOrd="0" destOrd="0" parTransId="{19A371FD-8C37-4FB1-AA84-E33823E82FB2}" sibTransId="{9C9A66F4-A319-42B5-9FE0-3161C1CFCADD}"/>
    <dgm:cxn modelId="{951440C5-AB78-4C8C-A0EE-CE96C3DDD811}" type="presOf" srcId="{3A331CB8-8EBA-4A5D-AB57-F3BB5722203D}" destId="{9DEBE3DD-42FA-46B4-8AB5-B6D5E36F0B8B}" srcOrd="0" destOrd="17" presId="urn:microsoft.com/office/officeart/2005/8/layout/cycle4"/>
    <dgm:cxn modelId="{223D3281-955B-4C9D-85A7-93A9403BF7ED}" type="presOf" srcId="{A87E4C72-118F-40E5-9410-9DB95B2E4AA8}" destId="{CA9AB067-F7E8-4D6E-8DB6-D7FA2D2B6B61}" srcOrd="1" destOrd="15" presId="urn:microsoft.com/office/officeart/2005/8/layout/cycle4"/>
    <dgm:cxn modelId="{093DC542-C6A0-44AF-BA85-1F1A1BDFCAE7}" type="presOf" srcId="{DF355BCA-7D67-4146-B13D-783805124F8B}" destId="{9DEBE3DD-42FA-46B4-8AB5-B6D5E36F0B8B}" srcOrd="0" destOrd="12" presId="urn:microsoft.com/office/officeart/2005/8/layout/cycle4"/>
    <dgm:cxn modelId="{01A348CF-9B2D-4F42-8401-2F40139AE279}" type="presOf" srcId="{F5B13FB4-238F-49E5-86FD-22DBA4F16654}" destId="{F18D75A6-F604-49AD-AFB4-6DCF3D94100E}" srcOrd="1" destOrd="2" presId="urn:microsoft.com/office/officeart/2005/8/layout/cycle4"/>
    <dgm:cxn modelId="{61F0B7EB-477B-411F-8367-3568EFA4F77D}" type="presOf" srcId="{FBA5D092-34F2-4891-8031-A0A9EB69CBDB}" destId="{CA9AB067-F7E8-4D6E-8DB6-D7FA2D2B6B61}" srcOrd="1" destOrd="16" presId="urn:microsoft.com/office/officeart/2005/8/layout/cycle4"/>
    <dgm:cxn modelId="{C2706203-122B-470E-AF90-C3E204AF4E74}" type="presOf" srcId="{1936C2A6-59F2-4307-9A97-DB83A1A09CB7}" destId="{CA9AB067-F7E8-4D6E-8DB6-D7FA2D2B6B61}" srcOrd="1" destOrd="4" presId="urn:microsoft.com/office/officeart/2005/8/layout/cycle4"/>
    <dgm:cxn modelId="{1C2A6C85-EC1D-416E-8A80-40711ADE8BB6}" srcId="{D66C642E-EC5A-43D7-B22F-501ED5D5C501}" destId="{A87E4C72-118F-40E5-9410-9DB95B2E4AA8}" srcOrd="15" destOrd="0" parTransId="{44B28258-774D-431F-B4B6-E9C2D3484428}" sibTransId="{E26DD048-A295-4886-854C-61AC573A17AF}"/>
    <dgm:cxn modelId="{FB3C8473-05F9-45EC-B447-9178D1D51FAA}" type="presOf" srcId="{6A37F58B-87E0-4582-94CD-18920DB2A7AD}" destId="{CA9AB067-F7E8-4D6E-8DB6-D7FA2D2B6B61}" srcOrd="1" destOrd="1" presId="urn:microsoft.com/office/officeart/2005/8/layout/cycle4"/>
    <dgm:cxn modelId="{C9C1202B-66FD-4198-8259-F44A985471E7}" type="presOf" srcId="{447BB3DA-E938-4CB7-871F-8C9771250DF5}" destId="{CA9AB067-F7E8-4D6E-8DB6-D7FA2D2B6B61}" srcOrd="1" destOrd="18" presId="urn:microsoft.com/office/officeart/2005/8/layout/cycle4"/>
    <dgm:cxn modelId="{ADB64DA4-D969-4890-BD70-825A13FC976E}" srcId="{7DD6532E-E8BF-438D-BC4F-1CCE29540269}" destId="{18503DFC-ACE2-44FF-9C47-4A8D3A6161A8}" srcOrd="0" destOrd="0" parTransId="{C3F7E424-7DFE-4912-86EB-9FB69748FEC2}" sibTransId="{6C47EB19-8F80-41FA-B148-F52DADC9ECE9}"/>
    <dgm:cxn modelId="{EE6F227F-A0F3-4411-8A0C-C03BB6109F34}" type="presOf" srcId="{D66C642E-EC5A-43D7-B22F-501ED5D5C501}" destId="{09713914-7FEA-497F-BEA0-17ADF093E1CC}" srcOrd="0" destOrd="0" presId="urn:microsoft.com/office/officeart/2005/8/layout/cycle4"/>
    <dgm:cxn modelId="{C856CBFD-0963-42D5-860A-8479852CAA89}" type="presOf" srcId="{8385CE7E-33F6-4A03-8D31-0F9D9760A683}" destId="{CA9AB067-F7E8-4D6E-8DB6-D7FA2D2B6B61}" srcOrd="1" destOrd="6" presId="urn:microsoft.com/office/officeart/2005/8/layout/cycle4"/>
    <dgm:cxn modelId="{78ABEB11-A686-4CB1-88E4-00908AE0FF46}" srcId="{D66C642E-EC5A-43D7-B22F-501ED5D5C501}" destId="{12838468-D04E-4FD5-B91A-AFFB2AA9F9FB}" srcOrd="9" destOrd="0" parTransId="{4B089F61-0F0C-4734-8A4E-860454DB1C96}" sibTransId="{89572DED-ACD4-402D-A76E-57ABD401BFB6}"/>
    <dgm:cxn modelId="{722AE9D2-144C-4C8B-AFC5-21B3BC1636B7}" srcId="{D66C642E-EC5A-43D7-B22F-501ED5D5C501}" destId="{D9D75203-2148-48D9-B278-2D6F5466EAE4}" srcOrd="0" destOrd="0" parTransId="{28B6BD06-1D21-4670-BB3E-20EB9C0F69DC}" sibTransId="{2EC5DF78-34A4-4E79-9124-BB2F46556AB2}"/>
    <dgm:cxn modelId="{4905A716-3256-4A29-ABC2-E7D3B8093893}" srcId="{D66C642E-EC5A-43D7-B22F-501ED5D5C501}" destId="{5A024CFA-29D2-4F1E-AA49-D710A6B806F7}" srcOrd="5" destOrd="0" parTransId="{947AD546-15F6-47AB-ACEC-AA18C8895AFE}" sibTransId="{74C7C46A-FA34-4596-A6C8-A5EC7C7938D5}"/>
    <dgm:cxn modelId="{E4B17725-EF60-46A6-8DB8-87D58B8346F7}" type="presOf" srcId="{3A16B386-567D-4CDF-B303-E212EC419A65}" destId="{987DE9C2-01F9-462F-801D-A23C04A63D58}" srcOrd="0" destOrd="1" presId="urn:microsoft.com/office/officeart/2005/8/layout/cycle4"/>
    <dgm:cxn modelId="{4C5F7591-A687-4880-A74D-92224B7E6998}" srcId="{D66C642E-EC5A-43D7-B22F-501ED5D5C501}" destId="{6BCDF97E-F91E-427E-A860-9AD5318256E7}" srcOrd="21" destOrd="0" parTransId="{9BE8621E-49CC-477E-8EA8-B1CECC5D1B07}" sibTransId="{A567E083-6F56-41C3-AFFA-33089D3D95B5}"/>
    <dgm:cxn modelId="{C212C756-C220-4DFF-9AEF-2C5ED21AD1F6}" type="presOf" srcId="{435430C4-B33C-4770-870D-79B5C96F6722}" destId="{9DEBE3DD-42FA-46B4-8AB5-B6D5E36F0B8B}" srcOrd="0" destOrd="7" presId="urn:microsoft.com/office/officeart/2005/8/layout/cycle4"/>
    <dgm:cxn modelId="{8D1CD61D-F805-4518-89EF-389100226EF0}" type="presOf" srcId="{5A024CFA-29D2-4F1E-AA49-D710A6B806F7}" destId="{CA9AB067-F7E8-4D6E-8DB6-D7FA2D2B6B61}" srcOrd="1" destOrd="5" presId="urn:microsoft.com/office/officeart/2005/8/layout/cycle4"/>
    <dgm:cxn modelId="{7D80CF07-4B3B-4ADA-9786-2E8D0BC92769}" type="presOf" srcId="{447BB3DA-E938-4CB7-871F-8C9771250DF5}" destId="{9DEBE3DD-42FA-46B4-8AB5-B6D5E36F0B8B}" srcOrd="0" destOrd="18" presId="urn:microsoft.com/office/officeart/2005/8/layout/cycle4"/>
    <dgm:cxn modelId="{FCC90CC1-AE62-4DA1-ACBC-74ACE6A8FA27}" type="presOf" srcId="{6BCDF97E-F91E-427E-A860-9AD5318256E7}" destId="{9DEBE3DD-42FA-46B4-8AB5-B6D5E36F0B8B}" srcOrd="0" destOrd="21" presId="urn:microsoft.com/office/officeart/2005/8/layout/cycle4"/>
    <dgm:cxn modelId="{3E8D26F6-5F08-4F8A-96AD-B24EB40E7F6D}" srcId="{EF480D3A-8C84-4239-9BC0-6B8C5E3EB23E}" destId="{3A16B386-567D-4CDF-B303-E212EC419A65}" srcOrd="1" destOrd="0" parTransId="{DE8477C0-D044-465D-B262-84BB1E7A21A1}" sibTransId="{FE6A29F9-EE44-4859-8102-61B4B2A8B6F6}"/>
    <dgm:cxn modelId="{0DD3988E-F2F9-4F99-B8BA-AE3FDA702E90}" type="presOf" srcId="{12DA2EA8-1690-4C74-BD6C-5871A03CD30D}" destId="{987DE9C2-01F9-462F-801D-A23C04A63D58}" srcOrd="0" destOrd="3" presId="urn:microsoft.com/office/officeart/2005/8/layout/cycle4"/>
    <dgm:cxn modelId="{EE252036-52F5-453C-8129-5FB9EF0F96E7}" srcId="{D66C642E-EC5A-43D7-B22F-501ED5D5C501}" destId="{435430C4-B33C-4770-870D-79B5C96F6722}" srcOrd="7" destOrd="0" parTransId="{055C40A0-429F-48E6-8E8E-7A1BBC9C3C99}" sibTransId="{A60D7A05-8AF8-4318-BB56-F8614CB8DEC7}"/>
    <dgm:cxn modelId="{33F223F7-3916-4804-9BE6-FE98ECC30956}" type="presOf" srcId="{7DD6532E-E8BF-438D-BC4F-1CCE29540269}" destId="{B2FCBDEC-804F-4D4D-9319-A3E11FBB5824}" srcOrd="0" destOrd="0" presId="urn:microsoft.com/office/officeart/2005/8/layout/cycle4"/>
    <dgm:cxn modelId="{A3CD77CF-2DB6-4046-B263-41E94BC81C83}" type="presOf" srcId="{DF355BCA-7D67-4146-B13D-783805124F8B}" destId="{CA9AB067-F7E8-4D6E-8DB6-D7FA2D2B6B61}" srcOrd="1" destOrd="12" presId="urn:microsoft.com/office/officeart/2005/8/layout/cycle4"/>
    <dgm:cxn modelId="{0C02DF14-9281-47D4-9057-A650148C2DE2}" type="presOf" srcId="{4F91C901-5AAC-489D-AF6F-AB0280F2F523}" destId="{CA9AB067-F7E8-4D6E-8DB6-D7FA2D2B6B61}" srcOrd="1" destOrd="10" presId="urn:microsoft.com/office/officeart/2005/8/layout/cycle4"/>
    <dgm:cxn modelId="{D0AC013B-8723-41BA-BE29-3C79AF101038}" type="presOf" srcId="{4F91C901-5AAC-489D-AF6F-AB0280F2F523}" destId="{9DEBE3DD-42FA-46B4-8AB5-B6D5E36F0B8B}" srcOrd="0" destOrd="10" presId="urn:microsoft.com/office/officeart/2005/8/layout/cycle4"/>
    <dgm:cxn modelId="{3A9B3413-23E4-43B4-A8D4-2D3719B70EF0}" srcId="{D66C642E-EC5A-43D7-B22F-501ED5D5C501}" destId="{FBA5D092-34F2-4891-8031-A0A9EB69CBDB}" srcOrd="16" destOrd="0" parTransId="{08554311-67DC-4074-A695-F69107DFB0DC}" sibTransId="{0F27211F-1975-4B43-A410-269282F6B93A}"/>
    <dgm:cxn modelId="{FBD210D4-701F-446D-9A08-4A72742DAEF1}" type="presOf" srcId="{33874A8A-D90E-4371-A2C6-DDD5A950C50D}" destId="{9DEBE3DD-42FA-46B4-8AB5-B6D5E36F0B8B}" srcOrd="0" destOrd="20" presId="urn:microsoft.com/office/officeart/2005/8/layout/cycle4"/>
    <dgm:cxn modelId="{E05BF838-C408-4047-AAB5-DF0390689077}" type="presOf" srcId="{4FAEA103-07B7-48BF-A71D-C7913928DC52}" destId="{CA9AB067-F7E8-4D6E-8DB6-D7FA2D2B6B61}" srcOrd="1" destOrd="8" presId="urn:microsoft.com/office/officeart/2005/8/layout/cycle4"/>
    <dgm:cxn modelId="{D5709270-6ED4-4418-8D4C-66F7A39DE974}" srcId="{D66C642E-EC5A-43D7-B22F-501ED5D5C501}" destId="{FFCCCF17-F868-449D-9860-118D91CE4708}" srcOrd="3" destOrd="0" parTransId="{A38AB5ED-2A07-467A-8911-331449CD371C}" sibTransId="{7D8D861E-0EFA-4666-9D9B-109AE27A5D73}"/>
    <dgm:cxn modelId="{A755F16A-C58A-41B3-9480-0281AFFDA475}" type="presOf" srcId="{18503DFC-ACE2-44FF-9C47-4A8D3A6161A8}" destId="{EA425330-536D-4CEF-938F-491C889F16D2}" srcOrd="0" destOrd="0" presId="urn:microsoft.com/office/officeart/2005/8/layout/cycle4"/>
    <dgm:cxn modelId="{B6DF0A05-424C-4BB5-BABB-D3244104085B}" type="presOf" srcId="{6BCDF97E-F91E-427E-A860-9AD5318256E7}" destId="{CA9AB067-F7E8-4D6E-8DB6-D7FA2D2B6B61}" srcOrd="1" destOrd="21" presId="urn:microsoft.com/office/officeart/2005/8/layout/cycle4"/>
    <dgm:cxn modelId="{0185BB3A-E63E-41CC-B545-77696AAC5FB0}" type="presOf" srcId="{334238AA-D24A-4D59-BE27-3F68E1357B78}" destId="{9DEBE3DD-42FA-46B4-8AB5-B6D5E36F0B8B}" srcOrd="0" destOrd="11" presId="urn:microsoft.com/office/officeart/2005/8/layout/cycle4"/>
    <dgm:cxn modelId="{6F4087B9-FCB3-43FD-88D1-F8C17B8D1884}" srcId="{D66C642E-EC5A-43D7-B22F-501ED5D5C501}" destId="{BE2B1C9F-D9CE-4927-8C63-A7BAAF9C1FC1}" srcOrd="2" destOrd="0" parTransId="{F11D564B-CEB5-4BD9-85D6-3E265A6F4112}" sibTransId="{A231C0CD-2EEE-4380-B8F4-6B9D3E8DDBF6}"/>
    <dgm:cxn modelId="{FBB37EA3-A593-47F5-BED7-AF09E4BCE154}" srcId="{EDD7A978-7CC4-47FB-A11A-8326D653ADFE}" destId="{41DF7FBF-2006-4EA8-B411-FE03F0FCD406}" srcOrd="2" destOrd="0" parTransId="{2A9120A3-B043-427E-AF85-3E8443CCC19D}" sibTransId="{1CB3095B-CBAA-4CFF-9D3E-DDACB4E7D74A}"/>
    <dgm:cxn modelId="{726A71F0-896F-47DC-8704-257C7F9553C7}" type="presOf" srcId="{4E83C671-5639-43F6-8D40-073FB898CE9B}" destId="{F18D75A6-F604-49AD-AFB4-6DCF3D94100E}" srcOrd="1" destOrd="0" presId="urn:microsoft.com/office/officeart/2005/8/layout/cycle4"/>
    <dgm:cxn modelId="{03836C5E-7C2E-4592-BE3E-561CD91789D7}" type="presOf" srcId="{33874A8A-D90E-4371-A2C6-DDD5A950C50D}" destId="{CA9AB067-F7E8-4D6E-8DB6-D7FA2D2B6B61}" srcOrd="1" destOrd="20" presId="urn:microsoft.com/office/officeart/2005/8/layout/cycle4"/>
    <dgm:cxn modelId="{B6B6C0E0-2C3F-45A2-8D3E-8F804931C9AB}" type="presOf" srcId="{8F1AEC7A-7EFF-4B10-BC2B-51AD46FC224D}" destId="{9DEBE3DD-42FA-46B4-8AB5-B6D5E36F0B8B}" srcOrd="0" destOrd="19" presId="urn:microsoft.com/office/officeart/2005/8/layout/cycle4"/>
    <dgm:cxn modelId="{676B9590-03FF-4EA8-9342-34FCEE1E9756}" srcId="{D66C642E-EC5A-43D7-B22F-501ED5D5C501}" destId="{447BB3DA-E938-4CB7-871F-8C9771250DF5}" srcOrd="18" destOrd="0" parTransId="{B120666A-6D6D-4E2A-9874-70012407B4F1}" sibTransId="{192311EF-551F-4B29-AE2C-F2354DD9819F}"/>
    <dgm:cxn modelId="{83A99938-5E08-4A86-AAD7-A97E84BBFC08}" type="presOf" srcId="{EDD7A978-7CC4-47FB-A11A-8326D653ADFE}" destId="{24706385-BC57-43A4-B66F-35538E735331}" srcOrd="0" destOrd="0" presId="urn:microsoft.com/office/officeart/2005/8/layout/cycle4"/>
    <dgm:cxn modelId="{89C146FD-4DE4-41BF-B0F9-85BF512169D6}" srcId="{D66C642E-EC5A-43D7-B22F-501ED5D5C501}" destId="{49897265-A567-43A3-9C99-4EA93A73F3FA}" srcOrd="13" destOrd="0" parTransId="{24698D82-45D3-4E91-97C0-8E89FDB7F279}" sibTransId="{832C1E13-48D2-4EBC-B94D-F0AFD0271AA7}"/>
    <dgm:cxn modelId="{81DD7186-0686-4FE5-9DE9-CFE6923D9B73}" type="presOf" srcId="{D9D75203-2148-48D9-B278-2D6F5466EAE4}" destId="{9DEBE3DD-42FA-46B4-8AB5-B6D5E36F0B8B}" srcOrd="0" destOrd="0" presId="urn:microsoft.com/office/officeart/2005/8/layout/cycle4"/>
    <dgm:cxn modelId="{5170DAD8-17FC-4535-861D-A48CB3829616}" type="presOf" srcId="{8385CE7E-33F6-4A03-8D31-0F9D9760A683}" destId="{9DEBE3DD-42FA-46B4-8AB5-B6D5E36F0B8B}" srcOrd="0" destOrd="6" presId="urn:microsoft.com/office/officeart/2005/8/layout/cycle4"/>
    <dgm:cxn modelId="{55D1EA2C-E255-4223-9AD9-975B21E7A59E}" type="presOf" srcId="{FBA5D092-34F2-4891-8031-A0A9EB69CBDB}" destId="{9DEBE3DD-42FA-46B4-8AB5-B6D5E36F0B8B}" srcOrd="0" destOrd="16" presId="urn:microsoft.com/office/officeart/2005/8/layout/cycle4"/>
    <dgm:cxn modelId="{72363FFB-E816-430F-B193-F3AB4DAEC9C9}" type="presOf" srcId="{6A37F58B-87E0-4582-94CD-18920DB2A7AD}" destId="{9DEBE3DD-42FA-46B4-8AB5-B6D5E36F0B8B}" srcOrd="0" destOrd="1" presId="urn:microsoft.com/office/officeart/2005/8/layout/cycle4"/>
    <dgm:cxn modelId="{2323B192-A5BD-41E6-9F5B-49E6816FD235}" type="presOf" srcId="{BE2B1C9F-D9CE-4927-8C63-A7BAAF9C1FC1}" destId="{CA9AB067-F7E8-4D6E-8DB6-D7FA2D2B6B61}" srcOrd="1" destOrd="2" presId="urn:microsoft.com/office/officeart/2005/8/layout/cycle4"/>
    <dgm:cxn modelId="{C3D9CB91-54E7-492A-8B97-B1CEB9D3C458}" type="presOf" srcId="{4FAEA103-07B7-48BF-A71D-C7913928DC52}" destId="{9DEBE3DD-42FA-46B4-8AB5-B6D5E36F0B8B}" srcOrd="0" destOrd="8" presId="urn:microsoft.com/office/officeart/2005/8/layout/cycle4"/>
    <dgm:cxn modelId="{C0FB403D-D02A-43F9-9DA1-35F38DB8DDA0}" srcId="{D66C642E-EC5A-43D7-B22F-501ED5D5C501}" destId="{334238AA-D24A-4D59-BE27-3F68E1357B78}" srcOrd="11" destOrd="0" parTransId="{3FF3ECD6-CBF9-4165-A904-4288D397BBE4}" sibTransId="{A4B80DD4-25F4-46DD-AB83-695DF0643012}"/>
    <dgm:cxn modelId="{34CB38C1-3CDF-4B34-9CEA-201A44FF2384}" srcId="{D66C642E-EC5A-43D7-B22F-501ED5D5C501}" destId="{4FAEA103-07B7-48BF-A71D-C7913928DC52}" srcOrd="8" destOrd="0" parTransId="{C4854913-2994-469A-B2C5-84ECE0E0816D}" sibTransId="{B46BB398-3414-42DB-898B-277AB3857DDA}"/>
    <dgm:cxn modelId="{B1D0B992-41BD-41D5-B2B0-1A777C39BB17}" type="presOf" srcId="{49897265-A567-43A3-9C99-4EA93A73F3FA}" destId="{9DEBE3DD-42FA-46B4-8AB5-B6D5E36F0B8B}" srcOrd="0" destOrd="13" presId="urn:microsoft.com/office/officeart/2005/8/layout/cycle4"/>
    <dgm:cxn modelId="{6EC6E018-2F07-4E62-A923-F1CF7C118FEF}" type="presOf" srcId="{2C7B15DD-F45E-4578-8072-8BA4A223BE40}" destId="{CC68C0A7-5C5E-4B5E-AF96-A066849C2F93}" srcOrd="0" destOrd="0" presId="urn:microsoft.com/office/officeart/2005/8/layout/cycle4"/>
    <dgm:cxn modelId="{98F2312C-6607-4E0A-B088-8BBB397A0773}" srcId="{EDD7A978-7CC4-47FB-A11A-8326D653ADFE}" destId="{EF480D3A-8C84-4239-9BC0-6B8C5E3EB23E}" srcOrd="3" destOrd="0" parTransId="{EAAAE44C-2C37-4613-BDF6-17A7F6DC4300}" sibTransId="{9BD9205A-2BFB-4A1D-A415-549900A2B0D9}"/>
    <dgm:cxn modelId="{F29B15B3-74FC-49C3-B51D-8F25C6EC1ACA}" srcId="{D66C642E-EC5A-43D7-B22F-501ED5D5C501}" destId="{4F91C901-5AAC-489D-AF6F-AB0280F2F523}" srcOrd="10" destOrd="0" parTransId="{2E06755E-A974-4237-9082-419A992C2E5B}" sibTransId="{BFB4E7DC-CE5F-4C95-B198-5B4BA4AF9FF2}"/>
    <dgm:cxn modelId="{2C547FA5-5D9A-467F-A7FD-F3690CFAA9ED}" srcId="{D66C642E-EC5A-43D7-B22F-501ED5D5C501}" destId="{6A37F58B-87E0-4582-94CD-18920DB2A7AD}" srcOrd="1" destOrd="0" parTransId="{D490075F-81C8-4047-8F49-B3911A436088}" sibTransId="{B9D0CC5D-8C76-4E41-B1C4-8CA45EC7B04F}"/>
    <dgm:cxn modelId="{95BB7658-FD0E-49DD-A2E6-3D1F28F86298}" srcId="{D66C642E-EC5A-43D7-B22F-501ED5D5C501}" destId="{6A24CA16-7D4A-4A40-B783-1F72780EA0DC}" srcOrd="14" destOrd="0" parTransId="{62C2835A-FB1F-4FC1-9E3B-681DF34F2F12}" sibTransId="{4FFA2987-03FC-4447-AC86-793F58C27390}"/>
    <dgm:cxn modelId="{330BCFC9-01E5-4FC1-9932-138D929F3D0F}" type="presOf" srcId="{A87E4C72-118F-40E5-9410-9DB95B2E4AA8}" destId="{9DEBE3DD-42FA-46B4-8AB5-B6D5E36F0B8B}" srcOrd="0" destOrd="15" presId="urn:microsoft.com/office/officeart/2005/8/layout/cycle4"/>
    <dgm:cxn modelId="{52DDBD96-C5CD-4FA7-89A3-B5B49FC9B6AA}" type="presParOf" srcId="{24706385-BC57-43A4-B66F-35538E735331}" destId="{6C466F9F-E999-40DD-9635-2226EC5D419C}" srcOrd="0" destOrd="0" presId="urn:microsoft.com/office/officeart/2005/8/layout/cycle4"/>
    <dgm:cxn modelId="{CF8D4BBB-8EC6-4A34-A509-BE880F805A5C}" type="presParOf" srcId="{6C466F9F-E999-40DD-9635-2226EC5D419C}" destId="{803C543B-E346-4C81-BF4E-0B539A859E0C}" srcOrd="0" destOrd="0" presId="urn:microsoft.com/office/officeart/2005/8/layout/cycle4"/>
    <dgm:cxn modelId="{E82BF7DC-D5C7-4CCF-A6A2-EDA1443DEA34}" type="presParOf" srcId="{803C543B-E346-4C81-BF4E-0B539A859E0C}" destId="{9DEBE3DD-42FA-46B4-8AB5-B6D5E36F0B8B}" srcOrd="0" destOrd="0" presId="urn:microsoft.com/office/officeart/2005/8/layout/cycle4"/>
    <dgm:cxn modelId="{01CC4EB0-5846-4624-8001-C7F5BB624347}" type="presParOf" srcId="{803C543B-E346-4C81-BF4E-0B539A859E0C}" destId="{CA9AB067-F7E8-4D6E-8DB6-D7FA2D2B6B61}" srcOrd="1" destOrd="0" presId="urn:microsoft.com/office/officeart/2005/8/layout/cycle4"/>
    <dgm:cxn modelId="{E5D7750A-400D-4060-A7C1-0E22705BF0A3}" type="presParOf" srcId="{6C466F9F-E999-40DD-9635-2226EC5D419C}" destId="{B74262E9-C328-446E-AF1C-90AF438A2182}" srcOrd="1" destOrd="0" presId="urn:microsoft.com/office/officeart/2005/8/layout/cycle4"/>
    <dgm:cxn modelId="{AA5A9B15-A8D1-4F50-84A8-0542CC7A76DC}" type="presParOf" srcId="{B74262E9-C328-446E-AF1C-90AF438A2182}" destId="{EA425330-536D-4CEF-938F-491C889F16D2}" srcOrd="0" destOrd="0" presId="urn:microsoft.com/office/officeart/2005/8/layout/cycle4"/>
    <dgm:cxn modelId="{DC14F1EA-9DB2-474F-B06C-99F118EA86C5}" type="presParOf" srcId="{B74262E9-C328-446E-AF1C-90AF438A2182}" destId="{D779B1AF-3122-4E4A-B3E5-1AB594CE60F5}" srcOrd="1" destOrd="0" presId="urn:microsoft.com/office/officeart/2005/8/layout/cycle4"/>
    <dgm:cxn modelId="{33C6CF59-AA94-4776-ABF2-CE2C473F9064}" type="presParOf" srcId="{6C466F9F-E999-40DD-9635-2226EC5D419C}" destId="{6ED09B7D-7623-4DE5-BF9E-791A11792AAD}" srcOrd="2" destOrd="0" presId="urn:microsoft.com/office/officeart/2005/8/layout/cycle4"/>
    <dgm:cxn modelId="{3534B552-3192-4BEB-8AFD-256DC2D60137}" type="presParOf" srcId="{6ED09B7D-7623-4DE5-BF9E-791A11792AAD}" destId="{CC68C0A7-5C5E-4B5E-AF96-A066849C2F93}" srcOrd="0" destOrd="0" presId="urn:microsoft.com/office/officeart/2005/8/layout/cycle4"/>
    <dgm:cxn modelId="{6EB00CED-293A-40C0-A11B-CD198E36EA61}" type="presParOf" srcId="{6ED09B7D-7623-4DE5-BF9E-791A11792AAD}" destId="{7988060C-9336-4188-8DF2-0D095B62EB2E}" srcOrd="1" destOrd="0" presId="urn:microsoft.com/office/officeart/2005/8/layout/cycle4"/>
    <dgm:cxn modelId="{DFCAC00C-7D68-4030-8A2E-1E67C98A30ED}" type="presParOf" srcId="{6C466F9F-E999-40DD-9635-2226EC5D419C}" destId="{1F6BB185-A1DA-49DB-A8AC-968E0F68AFFA}" srcOrd="3" destOrd="0" presId="urn:microsoft.com/office/officeart/2005/8/layout/cycle4"/>
    <dgm:cxn modelId="{68C42A40-40A5-479A-B3FB-78F35B9FF347}" type="presParOf" srcId="{1F6BB185-A1DA-49DB-A8AC-968E0F68AFFA}" destId="{987DE9C2-01F9-462F-801D-A23C04A63D58}" srcOrd="0" destOrd="0" presId="urn:microsoft.com/office/officeart/2005/8/layout/cycle4"/>
    <dgm:cxn modelId="{0CF15682-FFF4-4351-918B-A653CAB8A937}" type="presParOf" srcId="{1F6BB185-A1DA-49DB-A8AC-968E0F68AFFA}" destId="{F18D75A6-F604-49AD-AFB4-6DCF3D94100E}" srcOrd="1" destOrd="0" presId="urn:microsoft.com/office/officeart/2005/8/layout/cycle4"/>
    <dgm:cxn modelId="{08AF0221-173E-4BB9-ACF7-BA7D4B3BD4DD}" type="presParOf" srcId="{6C466F9F-E999-40DD-9635-2226EC5D419C}" destId="{81F23023-AA76-44AF-9BCC-11818CDB638D}" srcOrd="4" destOrd="0" presId="urn:microsoft.com/office/officeart/2005/8/layout/cycle4"/>
    <dgm:cxn modelId="{7485F952-45D0-49D5-9A74-649921C8EC18}" type="presParOf" srcId="{24706385-BC57-43A4-B66F-35538E735331}" destId="{7C7D0952-D191-4597-9001-2C9E06ED4CF8}" srcOrd="1" destOrd="0" presId="urn:microsoft.com/office/officeart/2005/8/layout/cycle4"/>
    <dgm:cxn modelId="{96F025B3-9EC1-4E27-AF32-432A7511B71D}" type="presParOf" srcId="{7C7D0952-D191-4597-9001-2C9E06ED4CF8}" destId="{09713914-7FEA-497F-BEA0-17ADF093E1CC}" srcOrd="0" destOrd="0" presId="urn:microsoft.com/office/officeart/2005/8/layout/cycle4"/>
    <dgm:cxn modelId="{D81A9EA7-BC96-4E4A-ACD7-909325212368}" type="presParOf" srcId="{7C7D0952-D191-4597-9001-2C9E06ED4CF8}" destId="{B2FCBDEC-804F-4D4D-9319-A3E11FBB5824}" srcOrd="1" destOrd="0" presId="urn:microsoft.com/office/officeart/2005/8/layout/cycle4"/>
    <dgm:cxn modelId="{4CC264F8-2D22-4275-94AB-F9CF957C2D26}" type="presParOf" srcId="{7C7D0952-D191-4597-9001-2C9E06ED4CF8}" destId="{F85E85D3-5CC5-41FD-825A-1729BC6B2D13}" srcOrd="2" destOrd="0" presId="urn:microsoft.com/office/officeart/2005/8/layout/cycle4"/>
    <dgm:cxn modelId="{0F8CCF21-B5BD-4418-A409-FA32E4A049D4}" type="presParOf" srcId="{7C7D0952-D191-4597-9001-2C9E06ED4CF8}" destId="{83CCD6F7-C249-44E0-B336-615860B5E665}" srcOrd="3" destOrd="0" presId="urn:microsoft.com/office/officeart/2005/8/layout/cycle4"/>
    <dgm:cxn modelId="{14F26A2F-F4FA-43AC-A575-1F776786276A}" type="presParOf" srcId="{7C7D0952-D191-4597-9001-2C9E06ED4CF8}" destId="{849F9FCC-D93A-4FE4-8A45-27ADDE7A6484}" srcOrd="4" destOrd="0" presId="urn:microsoft.com/office/officeart/2005/8/layout/cycle4"/>
    <dgm:cxn modelId="{04E4F39C-87C0-48A9-9CDC-BAECC95BCFB4}" type="presParOf" srcId="{24706385-BC57-43A4-B66F-35538E735331}" destId="{599FFBF4-1F6F-4F8B-A0F1-D22030A7C299}" srcOrd="2" destOrd="0" presId="urn:microsoft.com/office/officeart/2005/8/layout/cycle4"/>
    <dgm:cxn modelId="{DB109A0A-1A1C-4567-8CDA-1B6F8BB235F8}" type="presParOf" srcId="{24706385-BC57-43A4-B66F-35538E735331}" destId="{398C222B-9575-4A7F-A512-87A9B8BF7786}" srcOrd="3" destOrd="0" presId="urn:microsoft.com/office/officeart/2005/8/layout/cycle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957A8-7EBA-4BB1-9213-6EB400FD6B7F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9A948-2994-4B04-86E8-C0E3720FCB0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7B13D-7D6F-4996-B5E2-47BE020CB8C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282B9-8783-475D-868B-77288E5E49DC}" type="datetimeFigureOut">
              <a:rPr lang="en-GB" smtClean="0"/>
              <a:t>03/10/2011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481D7-7A45-4231-B847-94C09954A54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936104"/>
          </a:xfrm>
        </p:spPr>
        <p:txBody>
          <a:bodyPr/>
          <a:lstStyle/>
          <a:p>
            <a:r>
              <a:rPr lang="en-GB" dirty="0" smtClean="0"/>
              <a:t>Character analysis chart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340768"/>
            <a:ext cx="6872808" cy="429803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dirty="0" smtClean="0"/>
              <a:t>LO – to understand how the teenagers are represented in Rebel Without A Cause</a:t>
            </a:r>
          </a:p>
          <a:p>
            <a:pPr algn="l"/>
            <a:r>
              <a:rPr lang="en-GB" dirty="0" smtClean="0"/>
              <a:t>You will be assigned a character to analyse. You may work in pairs. Create a mini </a:t>
            </a:r>
            <a:r>
              <a:rPr lang="en-GB" dirty="0" err="1" smtClean="0"/>
              <a:t>powerpoint</a:t>
            </a:r>
            <a:r>
              <a:rPr lang="en-GB" dirty="0" smtClean="0"/>
              <a:t> presentation on your character, find pictures and include quotes. Use the chart below to guide you with all the questions that need answering.  Upload to </a:t>
            </a:r>
            <a:r>
              <a:rPr lang="en-GB" dirty="0" err="1" smtClean="0"/>
              <a:t>studywiz</a:t>
            </a:r>
            <a:r>
              <a:rPr lang="en-GB" dirty="0" smtClean="0"/>
              <a:t> and email to Miss Brookes. We will then show the class where we will assess/improve/praise it and perhaps add other ideas to it. These will then be very useful in your controlled assessments.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Eg</a:t>
            </a:r>
            <a:r>
              <a:rPr lang="en-GB" dirty="0" smtClean="0"/>
              <a:t> . Jim character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715436" cy="4811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71934" y="3214686"/>
            <a:ext cx="10080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Jim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4509120"/>
            <a:ext cx="31432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1400" dirty="0" smtClean="0"/>
              <a:t>What do the other characters think of him:</a:t>
            </a:r>
          </a:p>
          <a:p>
            <a:pPr lvl="0"/>
            <a:r>
              <a:rPr lang="en-GB" sz="1400" dirty="0" smtClean="0"/>
              <a:t>Parents      </a:t>
            </a:r>
            <a:r>
              <a:rPr lang="en-GB" sz="1400" dirty="0" smtClean="0"/>
              <a:t>-  Judy  - Plato</a:t>
            </a:r>
          </a:p>
          <a:p>
            <a:pPr lvl="0"/>
            <a:r>
              <a:rPr lang="en-GB" sz="1400" dirty="0" smtClean="0"/>
              <a:t>Police </a:t>
            </a:r>
            <a:r>
              <a:rPr lang="en-GB" sz="1400" dirty="0" smtClean="0"/>
              <a:t>– </a:t>
            </a:r>
            <a:r>
              <a:rPr lang="en-GB" sz="1400" dirty="0" smtClean="0"/>
              <a:t>Inspector Ray -</a:t>
            </a:r>
            <a:r>
              <a:rPr lang="en-GB" sz="1400" dirty="0" smtClean="0"/>
              <a:t> </a:t>
            </a:r>
            <a:r>
              <a:rPr lang="en-GB" sz="1400" dirty="0" smtClean="0"/>
              <a:t>Buzz  - other kids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57884" y="1357298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800" b="1" dirty="0" smtClean="0"/>
              <a:t>Come </a:t>
            </a:r>
            <a:r>
              <a:rPr lang="en-GB" sz="800" b="1" dirty="0" smtClean="0"/>
              <a:t>up with a personality trait then  h</a:t>
            </a:r>
            <a:r>
              <a:rPr lang="en-GB" sz="800" b="1" dirty="0" smtClean="0"/>
              <a:t>ave a look at your quotes and remember certain shots that give you an idea of what Jim is like. </a:t>
            </a:r>
          </a:p>
          <a:p>
            <a:pPr lvl="0"/>
            <a:r>
              <a:rPr lang="en-GB" sz="800" b="1" dirty="0" err="1" smtClean="0"/>
              <a:t>Eg</a:t>
            </a:r>
            <a:r>
              <a:rPr lang="en-GB" sz="800" b="1" dirty="0" smtClean="0"/>
              <a:t>. Determined – he doesn’t want to move again, he doesn’t see running away as an answer and wants to face up to his problems</a:t>
            </a:r>
            <a:endParaRPr lang="en-GB" sz="8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504</Words>
  <Application>Microsoft Office PowerPoint</Application>
  <PresentationFormat>On-screen Show (4:3)</PresentationFormat>
  <Paragraphs>38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Character analysis chart</vt:lpstr>
      <vt:lpstr>Eg . Jim character analysis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 analysis chart</dc:title>
  <dc:creator>kbrookes</dc:creator>
  <cp:lastModifiedBy>kbrookes</cp:lastModifiedBy>
  <cp:revision>2</cp:revision>
  <dcterms:created xsi:type="dcterms:W3CDTF">2011-10-03T13:42:39Z</dcterms:created>
  <dcterms:modified xsi:type="dcterms:W3CDTF">2011-10-03T13:56:29Z</dcterms:modified>
</cp:coreProperties>
</file>