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2" r:id="rId3"/>
    <p:sldId id="263" r:id="rId4"/>
    <p:sldId id="265" r:id="rId5"/>
    <p:sldId id="257" r:id="rId6"/>
    <p:sldId id="258" r:id="rId7"/>
    <p:sldId id="259" r:id="rId8"/>
    <p:sldId id="260" r:id="rId9"/>
    <p:sldId id="261" r:id="rId10"/>
    <p:sldId id="266" r:id="rId11"/>
    <p:sldId id="264"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7788" cy="7373778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33F1F314-7DD1-46CF-8BE0-35F5848A72D2}" type="datetimeFigureOut">
              <a:rPr lang="en-GB" smtClean="0"/>
              <a:pPr/>
              <a:t>02/11/2011</a:t>
            </a:fld>
            <a:endParaRPr lang="en-GB" dirty="0"/>
          </a:p>
        </p:txBody>
      </p:sp>
      <p:sp>
        <p:nvSpPr>
          <p:cNvPr id="17" name="Footer Placeholder 16"/>
          <p:cNvSpPr>
            <a:spLocks noGrp="1"/>
          </p:cNvSpPr>
          <p:nvPr>
            <p:ph type="ftr" sz="quarter" idx="11"/>
          </p:nvPr>
        </p:nvSpPr>
        <p:spPr/>
        <p:txBody>
          <a:bodyPr/>
          <a:lstStyle>
            <a:extLst/>
          </a:lstStyle>
          <a:p>
            <a:endParaRPr lang="en-GB" dirty="0"/>
          </a:p>
        </p:txBody>
      </p:sp>
      <p:sp>
        <p:nvSpPr>
          <p:cNvPr id="29" name="Slide Number Placeholder 28"/>
          <p:cNvSpPr>
            <a:spLocks noGrp="1"/>
          </p:cNvSpPr>
          <p:nvPr>
            <p:ph type="sldNum" sz="quarter" idx="12"/>
          </p:nvPr>
        </p:nvSpPr>
        <p:spPr/>
        <p:txBody>
          <a:bodyPr/>
          <a:lstStyle>
            <a:extLst/>
          </a:lstStyle>
          <a:p>
            <a:fld id="{10FF1550-2C94-4950-BBC6-543DF2AF3A8E}" type="slidenum">
              <a:rPr lang="en-GB" smtClean="0"/>
              <a:pPr/>
              <a:t>‹#›</a:t>
            </a:fld>
            <a:endParaRPr lang="en-GB"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3F1F314-7DD1-46CF-8BE0-35F5848A72D2}" type="datetimeFigureOut">
              <a:rPr lang="en-GB" smtClean="0"/>
              <a:pPr/>
              <a:t>02/11/2011</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10FF1550-2C94-4950-BBC6-543DF2AF3A8E}"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3F1F314-7DD1-46CF-8BE0-35F5848A72D2}" type="datetimeFigureOut">
              <a:rPr lang="en-GB" smtClean="0"/>
              <a:pPr/>
              <a:t>02/11/2011</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10FF1550-2C94-4950-BBC6-543DF2AF3A8E}"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3F1F314-7DD1-46CF-8BE0-35F5848A72D2}" type="datetimeFigureOut">
              <a:rPr lang="en-GB" smtClean="0"/>
              <a:pPr/>
              <a:t>02/11/2011</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10FF1550-2C94-4950-BBC6-543DF2AF3A8E}" type="slidenum">
              <a:rPr lang="en-GB" smtClean="0"/>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3F1F314-7DD1-46CF-8BE0-35F5848A72D2}" type="datetimeFigureOut">
              <a:rPr lang="en-GB" smtClean="0"/>
              <a:pPr/>
              <a:t>02/11/2011</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10FF1550-2C94-4950-BBC6-543DF2AF3A8E}" type="slidenum">
              <a:rPr lang="en-GB" smtClean="0"/>
              <a:pPr/>
              <a:t>‹#›</a:t>
            </a:fld>
            <a:endParaRPr lang="en-GB"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3F1F314-7DD1-46CF-8BE0-35F5848A72D2}" type="datetimeFigureOut">
              <a:rPr lang="en-GB" smtClean="0"/>
              <a:pPr/>
              <a:t>02/11/2011</a:t>
            </a:fld>
            <a:endParaRPr lang="en-GB" dirty="0"/>
          </a:p>
        </p:txBody>
      </p:sp>
      <p:sp>
        <p:nvSpPr>
          <p:cNvPr id="6" name="Footer Placeholder 5"/>
          <p:cNvSpPr>
            <a:spLocks noGrp="1"/>
          </p:cNvSpPr>
          <p:nvPr>
            <p:ph type="ftr" sz="quarter" idx="11"/>
          </p:nvPr>
        </p:nvSpPr>
        <p:spPr/>
        <p:txBody>
          <a:bodyPr/>
          <a:lstStyle>
            <a:extLst/>
          </a:lstStyle>
          <a:p>
            <a:endParaRPr lang="en-GB" dirty="0"/>
          </a:p>
        </p:txBody>
      </p:sp>
      <p:sp>
        <p:nvSpPr>
          <p:cNvPr id="7" name="Slide Number Placeholder 6"/>
          <p:cNvSpPr>
            <a:spLocks noGrp="1"/>
          </p:cNvSpPr>
          <p:nvPr>
            <p:ph type="sldNum" sz="quarter" idx="12"/>
          </p:nvPr>
        </p:nvSpPr>
        <p:spPr/>
        <p:txBody>
          <a:bodyPr/>
          <a:lstStyle>
            <a:extLst/>
          </a:lstStyle>
          <a:p>
            <a:fld id="{10FF1550-2C94-4950-BBC6-543DF2AF3A8E}"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3F1F314-7DD1-46CF-8BE0-35F5848A72D2}" type="datetimeFigureOut">
              <a:rPr lang="en-GB" smtClean="0"/>
              <a:pPr/>
              <a:t>02/11/2011</a:t>
            </a:fld>
            <a:endParaRPr lang="en-GB" dirty="0"/>
          </a:p>
        </p:txBody>
      </p:sp>
      <p:sp>
        <p:nvSpPr>
          <p:cNvPr id="8" name="Footer Placeholder 7"/>
          <p:cNvSpPr>
            <a:spLocks noGrp="1"/>
          </p:cNvSpPr>
          <p:nvPr>
            <p:ph type="ftr" sz="quarter" idx="11"/>
          </p:nvPr>
        </p:nvSpPr>
        <p:spPr/>
        <p:txBody>
          <a:bodyPr/>
          <a:lstStyle>
            <a:extLst/>
          </a:lstStyle>
          <a:p>
            <a:endParaRPr lang="en-GB" dirty="0"/>
          </a:p>
        </p:txBody>
      </p:sp>
      <p:sp>
        <p:nvSpPr>
          <p:cNvPr id="9" name="Slide Number Placeholder 8"/>
          <p:cNvSpPr>
            <a:spLocks noGrp="1"/>
          </p:cNvSpPr>
          <p:nvPr>
            <p:ph type="sldNum" sz="quarter" idx="12"/>
          </p:nvPr>
        </p:nvSpPr>
        <p:spPr/>
        <p:txBody>
          <a:bodyPr/>
          <a:lstStyle>
            <a:extLst/>
          </a:lstStyle>
          <a:p>
            <a:fld id="{10FF1550-2C94-4950-BBC6-543DF2AF3A8E}" type="slidenum">
              <a:rPr lang="en-GB" smtClean="0"/>
              <a:pPr/>
              <a:t>‹#›</a:t>
            </a:fld>
            <a:endParaRPr lang="en-GB"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3F1F314-7DD1-46CF-8BE0-35F5848A72D2}" type="datetimeFigureOut">
              <a:rPr lang="en-GB" smtClean="0"/>
              <a:pPr/>
              <a:t>02/11/2011</a:t>
            </a:fld>
            <a:endParaRPr lang="en-GB" dirty="0"/>
          </a:p>
        </p:txBody>
      </p:sp>
      <p:sp>
        <p:nvSpPr>
          <p:cNvPr id="4" name="Footer Placeholder 3"/>
          <p:cNvSpPr>
            <a:spLocks noGrp="1"/>
          </p:cNvSpPr>
          <p:nvPr>
            <p:ph type="ftr" sz="quarter" idx="11"/>
          </p:nvPr>
        </p:nvSpPr>
        <p:spPr/>
        <p:txBody>
          <a:bodyPr/>
          <a:lstStyle>
            <a:extLst/>
          </a:lstStyle>
          <a:p>
            <a:endParaRPr lang="en-GB" dirty="0"/>
          </a:p>
        </p:txBody>
      </p:sp>
      <p:sp>
        <p:nvSpPr>
          <p:cNvPr id="5" name="Slide Number Placeholder 4"/>
          <p:cNvSpPr>
            <a:spLocks noGrp="1"/>
          </p:cNvSpPr>
          <p:nvPr>
            <p:ph type="sldNum" sz="quarter" idx="12"/>
          </p:nvPr>
        </p:nvSpPr>
        <p:spPr/>
        <p:txBody>
          <a:bodyPr/>
          <a:lstStyle>
            <a:extLst/>
          </a:lstStyle>
          <a:p>
            <a:fld id="{10FF1550-2C94-4950-BBC6-543DF2AF3A8E}" type="slidenum">
              <a:rPr lang="en-GB" smtClean="0"/>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3F1F314-7DD1-46CF-8BE0-35F5848A72D2}" type="datetimeFigureOut">
              <a:rPr lang="en-GB" smtClean="0"/>
              <a:pPr/>
              <a:t>02/11/2011</a:t>
            </a:fld>
            <a:endParaRPr lang="en-GB" dirty="0"/>
          </a:p>
        </p:txBody>
      </p:sp>
      <p:sp>
        <p:nvSpPr>
          <p:cNvPr id="3" name="Footer Placeholder 2"/>
          <p:cNvSpPr>
            <a:spLocks noGrp="1"/>
          </p:cNvSpPr>
          <p:nvPr>
            <p:ph type="ftr" sz="quarter" idx="11"/>
          </p:nvPr>
        </p:nvSpPr>
        <p:spPr/>
        <p:txBody>
          <a:bodyPr/>
          <a:lstStyle>
            <a:extLst/>
          </a:lstStyle>
          <a:p>
            <a:endParaRPr lang="en-GB" dirty="0"/>
          </a:p>
        </p:txBody>
      </p:sp>
      <p:sp>
        <p:nvSpPr>
          <p:cNvPr id="4" name="Slide Number Placeholder 3"/>
          <p:cNvSpPr>
            <a:spLocks noGrp="1"/>
          </p:cNvSpPr>
          <p:nvPr>
            <p:ph type="sldNum" sz="quarter" idx="12"/>
          </p:nvPr>
        </p:nvSpPr>
        <p:spPr/>
        <p:txBody>
          <a:bodyPr/>
          <a:lstStyle>
            <a:extLst/>
          </a:lstStyle>
          <a:p>
            <a:fld id="{10FF1550-2C94-4950-BBC6-543DF2AF3A8E}"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3F1F314-7DD1-46CF-8BE0-35F5848A72D2}" type="datetimeFigureOut">
              <a:rPr lang="en-GB" smtClean="0"/>
              <a:pPr/>
              <a:t>02/11/2011</a:t>
            </a:fld>
            <a:endParaRPr lang="en-GB" dirty="0"/>
          </a:p>
        </p:txBody>
      </p:sp>
      <p:sp>
        <p:nvSpPr>
          <p:cNvPr id="6" name="Footer Placeholder 5"/>
          <p:cNvSpPr>
            <a:spLocks noGrp="1"/>
          </p:cNvSpPr>
          <p:nvPr>
            <p:ph type="ftr" sz="quarter" idx="11"/>
          </p:nvPr>
        </p:nvSpPr>
        <p:spPr/>
        <p:txBody>
          <a:bodyPr/>
          <a:lstStyle>
            <a:extLst/>
          </a:lstStyle>
          <a:p>
            <a:endParaRPr lang="en-GB" dirty="0"/>
          </a:p>
        </p:txBody>
      </p:sp>
      <p:sp>
        <p:nvSpPr>
          <p:cNvPr id="7" name="Slide Number Placeholder 6"/>
          <p:cNvSpPr>
            <a:spLocks noGrp="1"/>
          </p:cNvSpPr>
          <p:nvPr>
            <p:ph type="sldNum" sz="quarter" idx="12"/>
          </p:nvPr>
        </p:nvSpPr>
        <p:spPr/>
        <p:txBody>
          <a:bodyPr/>
          <a:lstStyle>
            <a:extLst/>
          </a:lstStyle>
          <a:p>
            <a:fld id="{10FF1550-2C94-4950-BBC6-543DF2AF3A8E}" type="slidenum">
              <a:rPr lang="en-GB" smtClean="0"/>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33F1F314-7DD1-46CF-8BE0-35F5848A72D2}" type="datetimeFigureOut">
              <a:rPr lang="en-GB" smtClean="0"/>
              <a:pPr/>
              <a:t>02/11/2011</a:t>
            </a:fld>
            <a:endParaRPr lang="en-GB" dirty="0"/>
          </a:p>
        </p:txBody>
      </p:sp>
      <p:sp>
        <p:nvSpPr>
          <p:cNvPr id="6" name="Footer Placeholder 5"/>
          <p:cNvSpPr>
            <a:spLocks noGrp="1"/>
          </p:cNvSpPr>
          <p:nvPr>
            <p:ph type="ftr" sz="quarter" idx="11"/>
          </p:nvPr>
        </p:nvSpPr>
        <p:spPr>
          <a:xfrm>
            <a:off x="914400" y="55499"/>
            <a:ext cx="5562600" cy="365125"/>
          </a:xfrm>
        </p:spPr>
        <p:txBody>
          <a:bodyPr/>
          <a:lstStyle>
            <a:extLst/>
          </a:lstStyle>
          <a:p>
            <a:endParaRPr lang="en-GB"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10FF1550-2C94-4950-BBC6-543DF2AF3A8E}" type="slidenum">
              <a:rPr lang="en-GB" smtClean="0"/>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33F1F314-7DD1-46CF-8BE0-35F5848A72D2}" type="datetimeFigureOut">
              <a:rPr lang="en-GB" smtClean="0"/>
              <a:pPr/>
              <a:t>02/11/2011</a:t>
            </a:fld>
            <a:endParaRPr lang="en-GB"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GB"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10FF1550-2C94-4950-BBC6-543DF2AF3A8E}" type="slidenum">
              <a:rPr lang="en-GB" smtClean="0"/>
              <a:pPr/>
              <a:t>‹#›</a:t>
            </a:fld>
            <a:endParaRPr lang="en-GB"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hyperlink" Target="http://www.google.co.uk/imgres?imgurl=http://i736.photobucket.com/albums/xx4/amberdare/bender1.jpg&amp;imgrefurl=http://nostomanic.blogspot.com/2010/03/stonerburnout-love-haikus.html&amp;usg=__-hHk9Sf_2_nRBZdtc_kTwLSdizY=&amp;h=353&amp;w=500&amp;sz=29&amp;hl=en&amp;start=17&amp;zoom=1&amp;tbnid=pAshSmMOiFJvHM:&amp;tbnh=92&amp;tbnw=130&amp;ei=gICdTqXANY-2hAfbgYmHCQ&amp;prev=/search?q=breakfast+club+bender+smoking&amp;um=1&amp;hl=en&amp;safe=vss&amp;sa=N&amp;sout=1&amp;tbm=isch&amp;um=1&amp;itbs=1"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youtube.com/watch?v=bTeYncx1xmI&amp;feature=related" TargetMode="External"/><Relationship Id="rId2" Type="http://schemas.openxmlformats.org/officeDocument/2006/relationships/hyperlink" Target="http://www.youtube.com/watch?v=7VIG3SdCiSA&amp;feature=related"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404664"/>
            <a:ext cx="7772400" cy="1470025"/>
          </a:xfrm>
        </p:spPr>
        <p:txBody>
          <a:bodyPr/>
          <a:lstStyle/>
          <a:p>
            <a:r>
              <a:rPr lang="en-GB" b="1" u="sng" dirty="0" smtClean="0">
                <a:latin typeface="Verdana" pitchFamily="34" charset="0"/>
              </a:rPr>
              <a:t>Bender</a:t>
            </a:r>
            <a:endParaRPr lang="en-GB" b="1" u="sng" dirty="0">
              <a:latin typeface="Verdana" pitchFamily="34" charset="0"/>
            </a:endParaRPr>
          </a:p>
        </p:txBody>
      </p:sp>
      <p:sp>
        <p:nvSpPr>
          <p:cNvPr id="3" name="Subtitle 2"/>
          <p:cNvSpPr>
            <a:spLocks noGrp="1"/>
          </p:cNvSpPr>
          <p:nvPr>
            <p:ph type="subTitle" idx="1"/>
          </p:nvPr>
        </p:nvSpPr>
        <p:spPr>
          <a:xfrm>
            <a:off x="691480" y="956320"/>
            <a:ext cx="6400800" cy="888504"/>
          </a:xfrm>
        </p:spPr>
        <p:txBody>
          <a:bodyPr>
            <a:normAutofit/>
          </a:bodyPr>
          <a:lstStyle/>
          <a:p>
            <a:r>
              <a:rPr lang="en-GB" sz="4000" b="1" dirty="0" smtClean="0">
                <a:solidFill>
                  <a:schemeClr val="tx1"/>
                </a:solidFill>
                <a:latin typeface="Verdana" pitchFamily="34" charset="0"/>
              </a:rPr>
              <a:t>THE REBEL</a:t>
            </a:r>
            <a:endParaRPr lang="en-GB" sz="4000" b="1" dirty="0">
              <a:solidFill>
                <a:schemeClr val="tx1"/>
              </a:solidFill>
              <a:latin typeface="Verdana" pitchFamily="34" charset="0"/>
            </a:endParaRPr>
          </a:p>
        </p:txBody>
      </p:sp>
      <p:pic>
        <p:nvPicPr>
          <p:cNvPr id="1026" name="Picture 2" descr="http://www.empireonline.com/images/features/when-school-kids-go-rogue/3.jpg"/>
          <p:cNvPicPr>
            <a:picLocks noChangeAspect="1" noChangeArrowheads="1"/>
          </p:cNvPicPr>
          <p:nvPr/>
        </p:nvPicPr>
        <p:blipFill>
          <a:blip r:embed="rId2" cstate="print"/>
          <a:srcRect/>
          <a:stretch>
            <a:fillRect/>
          </a:stretch>
        </p:blipFill>
        <p:spPr bwMode="auto">
          <a:xfrm>
            <a:off x="4355976" y="548680"/>
            <a:ext cx="4474468" cy="3579574"/>
          </a:xfrm>
          <a:prstGeom prst="rect">
            <a:avLst/>
          </a:prstGeom>
          <a:noFill/>
        </p:spPr>
      </p:pic>
      <p:pic>
        <p:nvPicPr>
          <p:cNvPr id="1028" name="Picture 4" descr="http://www.wearysloth.com/Gallery/ActorsN/12743.gif"/>
          <p:cNvPicPr>
            <a:picLocks noChangeAspect="1" noChangeArrowheads="1"/>
          </p:cNvPicPr>
          <p:nvPr/>
        </p:nvPicPr>
        <p:blipFill>
          <a:blip r:embed="rId3" cstate="print"/>
          <a:srcRect/>
          <a:stretch>
            <a:fillRect/>
          </a:stretch>
        </p:blipFill>
        <p:spPr bwMode="auto">
          <a:xfrm>
            <a:off x="755576" y="1916832"/>
            <a:ext cx="3048000" cy="2286001"/>
          </a:xfrm>
          <a:prstGeom prst="rect">
            <a:avLst/>
          </a:prstGeom>
          <a:noFill/>
        </p:spPr>
      </p:pic>
      <p:pic>
        <p:nvPicPr>
          <p:cNvPr id="1030" name="Picture 6" descr="http://t1.gstatic.com/images?q=tbn:ANd9GcQqMwudZMmr2NZjOxJYaeu7q6FAv0T8M_G3aF7ncvKd5ffr0sWXKOj-5f60:i736.photobucket.com/albums/xx4/amberdare/bender1.jpg">
            <a:hlinkClick r:id="rId4"/>
          </p:cNvPr>
          <p:cNvPicPr>
            <a:picLocks noChangeAspect="1" noChangeArrowheads="1"/>
          </p:cNvPicPr>
          <p:nvPr/>
        </p:nvPicPr>
        <p:blipFill>
          <a:blip r:embed="rId5" cstate="print"/>
          <a:srcRect/>
          <a:stretch>
            <a:fillRect/>
          </a:stretch>
        </p:blipFill>
        <p:spPr bwMode="auto">
          <a:xfrm>
            <a:off x="1115616" y="4797152"/>
            <a:ext cx="1728192" cy="1223028"/>
          </a:xfrm>
          <a:prstGeom prst="rect">
            <a:avLst/>
          </a:prstGeom>
          <a:noFill/>
        </p:spPr>
      </p:pic>
      <p:pic>
        <p:nvPicPr>
          <p:cNvPr id="1032" name="Picture 8" descr="http://twatgeek.com/geekfeed/wp-content/uploads/2010/02/breakfastclub-bender.jpg"/>
          <p:cNvPicPr>
            <a:picLocks noChangeAspect="1" noChangeArrowheads="1"/>
          </p:cNvPicPr>
          <p:nvPr/>
        </p:nvPicPr>
        <p:blipFill>
          <a:blip r:embed="rId6" cstate="print"/>
          <a:srcRect b="8850"/>
          <a:stretch>
            <a:fillRect/>
          </a:stretch>
        </p:blipFill>
        <p:spPr bwMode="auto">
          <a:xfrm>
            <a:off x="5580112" y="4365104"/>
            <a:ext cx="1728192" cy="201630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188640"/>
            <a:ext cx="7772400" cy="914400"/>
          </a:xfrm>
        </p:spPr>
        <p:txBody>
          <a:bodyPr/>
          <a:lstStyle/>
          <a:p>
            <a:r>
              <a:rPr lang="en-GB" dirty="0" smtClean="0">
                <a:solidFill>
                  <a:srgbClr val="FF0000"/>
                </a:solidFill>
              </a:rPr>
              <a:t>What bender says and thinks.</a:t>
            </a:r>
            <a:endParaRPr lang="en-GB" dirty="0">
              <a:solidFill>
                <a:srgbClr val="FF0000"/>
              </a:solidFill>
            </a:endParaRPr>
          </a:p>
        </p:txBody>
      </p:sp>
      <p:sp>
        <p:nvSpPr>
          <p:cNvPr id="3" name="Content Placeholder 2"/>
          <p:cNvSpPr>
            <a:spLocks noGrp="1"/>
          </p:cNvSpPr>
          <p:nvPr>
            <p:ph idx="1"/>
          </p:nvPr>
        </p:nvSpPr>
        <p:spPr>
          <a:xfrm>
            <a:off x="467544" y="980728"/>
            <a:ext cx="7772400" cy="5877272"/>
          </a:xfrm>
        </p:spPr>
        <p:txBody>
          <a:bodyPr>
            <a:normAutofit/>
          </a:bodyPr>
          <a:lstStyle/>
          <a:p>
            <a:pPr>
              <a:buNone/>
            </a:pPr>
            <a:r>
              <a:rPr lang="en-GB" sz="1300" dirty="0" smtClean="0">
                <a:latin typeface="Verdana" pitchFamily="34" charset="0"/>
              </a:rPr>
              <a:t>Bender does not like the head teacher and enjoys taking the mick out of him we see this hear</a:t>
            </a:r>
          </a:p>
          <a:p>
            <a:pPr>
              <a:buNone/>
            </a:pPr>
            <a:r>
              <a:rPr lang="en-GB" sz="1300" dirty="0" smtClean="0">
                <a:latin typeface="Verdana" pitchFamily="34" charset="0"/>
              </a:rPr>
              <a:t>Richard Vernon (head teacher)-My office is right across the hall. Any monkey business is ill-advised. Any questions?</a:t>
            </a:r>
          </a:p>
          <a:p>
            <a:pPr>
              <a:buNone/>
            </a:pPr>
            <a:r>
              <a:rPr lang="en-GB" sz="1300" dirty="0" smtClean="0">
                <a:latin typeface="Verdana" pitchFamily="34" charset="0"/>
              </a:rPr>
              <a:t>John Bender- yeah, I have a question. Does Barry Manilow know that you raid his wardrobe?</a:t>
            </a:r>
          </a:p>
          <a:p>
            <a:pPr>
              <a:buNone/>
            </a:pPr>
            <a:r>
              <a:rPr lang="en-GB" sz="1300" dirty="0" smtClean="0">
                <a:latin typeface="Verdana" pitchFamily="34" charset="0"/>
              </a:rPr>
              <a:t>At the begging of the film bender doesn't seem to like Claire and thinks she is a snob and does not understand him -</a:t>
            </a:r>
          </a:p>
          <a:p>
            <a:pPr>
              <a:buNone/>
            </a:pPr>
            <a:r>
              <a:rPr lang="en-GB" sz="1300" dirty="0" smtClean="0">
                <a:latin typeface="Verdana" pitchFamily="34" charset="0"/>
              </a:rPr>
              <a:t>John Bender – don’t you ever talk about my friends. You don’t know any of my friends and you certainly wouldn’t  condescend to speak to any of my friends. So you just stick to the things you know: shopping, nail varnish, your farther BMW, and your poor, rich drunk mother in the caribbean.</a:t>
            </a:r>
          </a:p>
          <a:p>
            <a:pPr>
              <a:buNone/>
            </a:pPr>
            <a:r>
              <a:rPr lang="en-GB" sz="1300" dirty="0" smtClean="0">
                <a:latin typeface="Verdana" pitchFamily="34" charset="0"/>
              </a:rPr>
              <a:t>Bender doesn’t seem to like Andrew and thinks he is the typical ‘jock’</a:t>
            </a:r>
          </a:p>
          <a:p>
            <a:pPr>
              <a:buNone/>
            </a:pPr>
            <a:endParaRPr lang="en-GB" sz="1300" dirty="0" smtClean="0">
              <a:latin typeface="Verdana" pitchFamily="34" charset="0"/>
            </a:endParaRPr>
          </a:p>
          <a:p>
            <a:pPr>
              <a:buNone/>
            </a:pPr>
            <a:r>
              <a:rPr lang="en-GB" sz="1300" dirty="0" smtClean="0">
                <a:latin typeface="Verdana" pitchFamily="34" charset="0"/>
              </a:rPr>
              <a:t>John Bender –oh, and wouldn’t that bite, huh? Missing a whole wrestling meet!</a:t>
            </a:r>
          </a:p>
          <a:p>
            <a:pPr>
              <a:buNone/>
            </a:pPr>
            <a:r>
              <a:rPr lang="en-GB" sz="1300" dirty="0" smtClean="0">
                <a:latin typeface="Verdana" pitchFamily="34" charset="0"/>
              </a:rPr>
              <a:t>Andrew – you wouldn’t know anything about it, faggot! You never competed in your whole life!</a:t>
            </a:r>
          </a:p>
          <a:p>
            <a:pPr>
              <a:buNone/>
            </a:pPr>
            <a:r>
              <a:rPr lang="en-GB" sz="1300" dirty="0" smtClean="0">
                <a:latin typeface="Verdana" pitchFamily="34" charset="0"/>
              </a:rPr>
              <a:t>John Bender – oh , I know. I feel all empty inside because of it. I have such a deep admiration for you guys who roll around on the floor  in tights with other guys.</a:t>
            </a:r>
          </a:p>
          <a:p>
            <a:pPr>
              <a:buNone/>
            </a:pPr>
            <a:endParaRPr lang="en-GB" sz="1300" dirty="0" smtClean="0">
              <a:latin typeface="Verdana" pitchFamily="34" charset="0"/>
            </a:endParaRPr>
          </a:p>
          <a:p>
            <a:pPr>
              <a:buNone/>
            </a:pPr>
            <a:endParaRPr lang="en-GB" sz="1400" dirty="0" smtClean="0">
              <a:latin typeface="Verdana" pitchFamily="34" charset="0"/>
            </a:endParaRPr>
          </a:p>
          <a:p>
            <a:pPr>
              <a:buNone/>
            </a:pPr>
            <a:endParaRPr lang="en-GB" sz="1400" dirty="0" smtClean="0">
              <a:latin typeface="Verdana" pitchFamily="34" charset="0"/>
            </a:endParaRPr>
          </a:p>
          <a:p>
            <a:endParaRPr lang="en-GB" sz="1600" dirty="0" smtClean="0">
              <a:latin typeface="Verdana" pitchFamily="34" charset="0"/>
            </a:endParaRPr>
          </a:p>
          <a:p>
            <a:endParaRPr lang="en-GB" sz="1600" dirty="0" smtClean="0">
              <a:latin typeface="Verdana"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smtClean="0">
                <a:solidFill>
                  <a:srgbClr val="FF0000"/>
                </a:solidFill>
                <a:hlinkClick r:id="rId2"/>
              </a:rPr>
              <a:t>http://www.youtube.com/watch?v=7VIG3SdCiSA&amp;feature=related</a:t>
            </a:r>
            <a:endParaRPr lang="en-GB" dirty="0" smtClean="0">
              <a:solidFill>
                <a:srgbClr val="FF0000"/>
              </a:solidFill>
            </a:endParaRPr>
          </a:p>
          <a:p>
            <a:r>
              <a:rPr lang="en-GB" dirty="0" smtClean="0">
                <a:hlinkClick r:id="rId3"/>
              </a:rPr>
              <a:t>http://www.youtube.com/watch?v=bTeYncx1xmI&amp;feature=related</a:t>
            </a:r>
            <a:endParaRPr lang="en-GB" dirty="0">
              <a:solidFill>
                <a:srgbClr val="FF0000"/>
              </a:solidFill>
            </a:endParaRPr>
          </a:p>
        </p:txBody>
      </p:sp>
      <p:sp>
        <p:nvSpPr>
          <p:cNvPr id="4" name="Title 1"/>
          <p:cNvSpPr txBox="1">
            <a:spLocks/>
          </p:cNvSpPr>
          <p:nvPr/>
        </p:nvSpPr>
        <p:spPr>
          <a:xfrm>
            <a:off x="539440" y="498320"/>
            <a:ext cx="8281150" cy="914400"/>
          </a:xfrm>
          <a:prstGeom prst="rect">
            <a:avLst/>
          </a:prstGeom>
        </p:spPr>
        <p:txBody>
          <a:bodyPr vert="horz" anchor="t">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4000" b="0" i="0" u="none" strike="noStrike" kern="1200" cap="none" spc="-100" normalizeH="0" baseline="0" noProof="0" dirty="0" smtClean="0">
                <a:ln>
                  <a:noFill/>
                </a:ln>
                <a:solidFill>
                  <a:schemeClr val="tx2">
                    <a:satMod val="200000"/>
                  </a:schemeClr>
                </a:solidFill>
                <a:effectLst/>
                <a:uLnTx/>
                <a:uFillTx/>
                <a:latin typeface="+mj-lt"/>
                <a:ea typeface="+mj-ea"/>
                <a:cs typeface="+mj-cs"/>
              </a:rPr>
              <a:t>Some nice little Bender quotes</a:t>
            </a:r>
            <a:endParaRPr kumimoji="0" lang="en-GB" sz="4000" b="0" i="0" u="none" strike="noStrike" kern="1200" cap="none" spc="-100" normalizeH="0" baseline="0" noProof="0" dirty="0">
              <a:ln>
                <a:noFill/>
              </a:ln>
              <a:solidFill>
                <a:schemeClr val="tx2">
                  <a:satMod val="200000"/>
                </a:schemeClr>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332656"/>
            <a:ext cx="7772400" cy="1470025"/>
          </a:xfrm>
        </p:spPr>
        <p:txBody>
          <a:bodyPr>
            <a:normAutofit/>
          </a:bodyPr>
          <a:lstStyle/>
          <a:p>
            <a:r>
              <a:rPr lang="en-GB" sz="4000" dirty="0" smtClean="0">
                <a:solidFill>
                  <a:srgbClr val="FF0000"/>
                </a:solidFill>
                <a:latin typeface="Verdana" pitchFamily="34" charset="0"/>
              </a:rPr>
              <a:t>Bender </a:t>
            </a:r>
            <a:endParaRPr lang="en-GB" sz="4000" dirty="0">
              <a:solidFill>
                <a:srgbClr val="FF0000"/>
              </a:solidFill>
              <a:latin typeface="Verdana" pitchFamily="34" charset="0"/>
            </a:endParaRPr>
          </a:p>
        </p:txBody>
      </p:sp>
      <p:sp>
        <p:nvSpPr>
          <p:cNvPr id="3" name="Subtitle 2"/>
          <p:cNvSpPr>
            <a:spLocks noGrp="1"/>
          </p:cNvSpPr>
          <p:nvPr>
            <p:ph type="subTitle" idx="1"/>
          </p:nvPr>
        </p:nvSpPr>
        <p:spPr>
          <a:xfrm>
            <a:off x="323410" y="1268700"/>
            <a:ext cx="7849090" cy="4104570"/>
          </a:xfrm>
        </p:spPr>
        <p:txBody>
          <a:bodyPr>
            <a:normAutofit lnSpcReduction="10000"/>
          </a:bodyPr>
          <a:lstStyle/>
          <a:p>
            <a:r>
              <a:rPr lang="en-GB" sz="2400" dirty="0" smtClean="0">
                <a:latin typeface="Verdana" pitchFamily="34" charset="0"/>
              </a:rPr>
              <a:t>Bender is stereo typed as the rebel, who misbehaves and doesn't care about school. Bender’s appearance matches his personality, Bender wears scruffy clothes, a bandana round his shoes, jeans and a jean jacket, his clothes help identify that Bender’s lower class. Bender doesn't get on with his parents, their quite abusive we know this because benders dad burned him with a cigar, this also could influence with benders personality e.g. When bender shouts back at the principle he's quite abusive.</a:t>
            </a:r>
            <a:endParaRPr lang="en-GB" sz="2400" dirty="0">
              <a:latin typeface="Verdana"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rgbClr val="FF0000"/>
                </a:solidFill>
              </a:rPr>
              <a:t>What he Does</a:t>
            </a:r>
            <a:endParaRPr lang="en-GB" dirty="0">
              <a:solidFill>
                <a:srgbClr val="FF0000"/>
              </a:solidFill>
            </a:endParaRPr>
          </a:p>
        </p:txBody>
      </p:sp>
      <p:sp>
        <p:nvSpPr>
          <p:cNvPr id="3" name="Content Placeholder 2"/>
          <p:cNvSpPr>
            <a:spLocks noGrp="1"/>
          </p:cNvSpPr>
          <p:nvPr>
            <p:ph idx="1"/>
          </p:nvPr>
        </p:nvSpPr>
        <p:spPr>
          <a:xfrm>
            <a:off x="683568" y="1196752"/>
            <a:ext cx="7772400" cy="4572000"/>
          </a:xfrm>
        </p:spPr>
        <p:txBody>
          <a:bodyPr>
            <a:noAutofit/>
          </a:bodyPr>
          <a:lstStyle/>
          <a:p>
            <a:pPr>
              <a:buNone/>
            </a:pPr>
            <a:r>
              <a:rPr lang="en-GB" sz="2400" dirty="0" smtClean="0"/>
              <a:t>In the film we can tell a lot about Bender by his actions for example when he shouts back at the principle this shows that he’s quite an aggressive character and stands up for himself. Bender is quite a smart person as well because when he talks he uses quite complex words. Bender’s a fun, dangerous, dare devil character because he likes being disruptive e.g. when he lights the match on he’s shoe, shouts in the corridor and finds a way out of the cupboard. Bender is also a loyal character to his friends e.g. when bender gets himself into trouble in the corridor scene so the others wouldn’t get in trouble he’s also funny because he makes people laugh. Bender can be annoying e.g. when he sticks he’s head between claries legs. </a:t>
            </a:r>
            <a:endParaRPr lang="en-GB"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07704" y="0"/>
            <a:ext cx="4716016" cy="836711"/>
          </a:xfrm>
        </p:spPr>
        <p:txBody>
          <a:bodyPr>
            <a:normAutofit fontScale="90000"/>
          </a:bodyPr>
          <a:lstStyle/>
          <a:p>
            <a:r>
              <a:rPr lang="en-GB" sz="2800" dirty="0" smtClean="0">
                <a:solidFill>
                  <a:srgbClr val="FF0000"/>
                </a:solidFill>
                <a:latin typeface="Verdana" pitchFamily="34" charset="0"/>
              </a:rPr>
              <a:t>What we think of Bender.</a:t>
            </a:r>
            <a:endParaRPr lang="en-GB" sz="2800" dirty="0">
              <a:solidFill>
                <a:srgbClr val="FF0000"/>
              </a:solidFill>
              <a:latin typeface="Verdana" pitchFamily="34" charset="0"/>
            </a:endParaRPr>
          </a:p>
        </p:txBody>
      </p:sp>
      <p:sp>
        <p:nvSpPr>
          <p:cNvPr id="4" name="TextBox 3"/>
          <p:cNvSpPr txBox="1"/>
          <p:nvPr/>
        </p:nvSpPr>
        <p:spPr>
          <a:xfrm>
            <a:off x="467545" y="836712"/>
            <a:ext cx="8640959" cy="5893921"/>
          </a:xfrm>
          <a:prstGeom prst="rect">
            <a:avLst/>
          </a:prstGeom>
          <a:noFill/>
        </p:spPr>
        <p:txBody>
          <a:bodyPr wrap="square" rtlCol="0">
            <a:spAutoFit/>
          </a:bodyPr>
          <a:lstStyle/>
          <a:p>
            <a:r>
              <a:rPr lang="en-GB" sz="1300" i="1" dirty="0" smtClean="0">
                <a:latin typeface="Verdana" pitchFamily="34" charset="0"/>
              </a:rPr>
              <a:t>The film is set in 1985 so therefore it is in the past, but in the film Bender is in the present. Bender lives in Shermer, which is just outside of Chicago in the suburbs. When Bender talks about his family he seems to be lower class also because of what he wears and how he looks, another reason is the way he seems to make comments about Claire being rich he seems jealous of her upper class lifestyle.</a:t>
            </a:r>
            <a:r>
              <a:rPr lang="en-GB" sz="1300" i="1" dirty="0">
                <a:latin typeface="Verdana" pitchFamily="34" charset="0"/>
              </a:rPr>
              <a:t> </a:t>
            </a:r>
            <a:r>
              <a:rPr lang="en-GB" sz="1300" i="1" dirty="0" smtClean="0">
                <a:latin typeface="Verdana" pitchFamily="34" charset="0"/>
              </a:rPr>
              <a:t>My character bender is at school, he doesn't seem to  pay much attention or try a lot though, as he is a regular in detention. He is a teenager so he is around 16-17. He lives with his parents and there relationship doesn't seem very good we see this when he imitates them and they seem to be rowing lots and not get along. The other characters seem to influence bender as he tries to show off in front of them. His biggest goal within the film is to cause lots of trouble, but when doing this he does manage to make people talk more and open up. It does look like he will bring something good to the group as he is very intellectual when he talks. Bender seems to bring a lot of anger to the group when he talks about his family, also towards the teacher and other teens. I think my character has low self esteem and that is why he seems to show off and try really hard to look cool in front of the other teenagers. Bender seems like the typical “joker” and you have lots of people like him in the typical life. But where he is still intellectual it makes him different from the typical “joker”.  I think at the start of the film the audience should feel hate towards him but as the film carries on we start to feel sympathy towards him  because of his family life and therefore start to like him more. At the begging of the film he seems like the normal naughty kid that doesn’t care and just wants to start trouble. Towards the middle of the film he seems to carry this perception on but shows more emotion about his family. Near the end of the film he really opens up and shows lots of emotion about how he feels about who he is, and his family, and he lets the others in lots more. Bender is very important to the action in the film because is he didn’t start to talk no one else would of, and is he hadn't of started to rebel no one else would of, and they would of just sat in detention. He was the one that made everyone talk and get to know each other without bender the film would be really boring. His emotions are shown are lot as his hatred for the other characters, then when he started to like them he makes it very clear, especially with Claire. At the end of the film he did achieve to coursing trouble but he did also achieve lots more like getting together with Claire and making friends. If I met my character I would probably be put of at first as he is very loud and confident and he also does not seem to want to let people in or be very friendly.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p>
            <a:r>
              <a:rPr lang="en-GB" dirty="0" smtClean="0"/>
              <a:t>What Others Say About him…</a:t>
            </a:r>
            <a:endParaRPr lang="en-GB" dirty="0"/>
          </a:p>
        </p:txBody>
      </p:sp>
      <p:sp>
        <p:nvSpPr>
          <p:cNvPr id="3" name="Content Placeholder 2"/>
          <p:cNvSpPr>
            <a:spLocks noGrp="1"/>
          </p:cNvSpPr>
          <p:nvPr>
            <p:ph idx="1"/>
          </p:nvPr>
        </p:nvSpPr>
        <p:spPr>
          <a:xfrm>
            <a:off x="899592" y="1268844"/>
            <a:ext cx="7772400" cy="5184576"/>
          </a:xfrm>
        </p:spPr>
        <p:txBody>
          <a:bodyPr>
            <a:noAutofit/>
          </a:bodyPr>
          <a:lstStyle/>
          <a:p>
            <a:pPr>
              <a:buNone/>
            </a:pPr>
            <a:r>
              <a:rPr lang="en-GB" sz="1100" dirty="0" smtClean="0"/>
              <a:t>In the movie, Breakfast Club, Bender is displayed as a Rebel, and the other characters have different opinions of him. Throughout the movie.</a:t>
            </a:r>
          </a:p>
          <a:p>
            <a:pPr>
              <a:buNone/>
            </a:pPr>
            <a:r>
              <a:rPr lang="en-GB" sz="1100" dirty="0" smtClean="0"/>
              <a:t>Claire ‘s opinion on Bender changes throughout the film, at the beginning she thinks he is  waste of time, because of the way he acts towards everyone (misbehaving, smoking, annoying everyone etc.). E.g.</a:t>
            </a:r>
          </a:p>
          <a:p>
            <a:pPr>
              <a:buNone/>
            </a:pPr>
            <a:r>
              <a:rPr lang="en-GB" sz="1100" b="1" dirty="0" smtClean="0">
                <a:solidFill>
                  <a:srgbClr val="FFFF00"/>
                </a:solidFill>
              </a:rPr>
              <a:t>Bender</a:t>
            </a:r>
            <a:r>
              <a:rPr lang="en-GB" sz="1100" dirty="0" smtClean="0">
                <a:solidFill>
                  <a:srgbClr val="FFFF00"/>
                </a:solidFill>
              </a:rPr>
              <a:t>: [after pushing his head between Claire’s legs under the table ] ‘It was an accident’</a:t>
            </a:r>
          </a:p>
          <a:p>
            <a:pPr>
              <a:buNone/>
            </a:pPr>
            <a:r>
              <a:rPr lang="en-GB" sz="1100" b="1" dirty="0" smtClean="0">
                <a:solidFill>
                  <a:srgbClr val="FFFF00"/>
                </a:solidFill>
              </a:rPr>
              <a:t>Claire</a:t>
            </a:r>
            <a:r>
              <a:rPr lang="en-GB" sz="1100" dirty="0" smtClean="0">
                <a:solidFill>
                  <a:srgbClr val="FFFF00"/>
                </a:solidFill>
              </a:rPr>
              <a:t>: ‘You’re an asshole’</a:t>
            </a:r>
          </a:p>
          <a:p>
            <a:pPr>
              <a:buNone/>
            </a:pPr>
            <a:r>
              <a:rPr lang="en-GB" sz="1100" dirty="0" smtClean="0"/>
              <a:t>However, further into the film he kind of grows on her, and she starts to find him funny and interesting, like when they are all smoking, and they start to get a long, and its not all arguing like in the first couple of scenes. Towards the end, when they are all talking about their lives, Claire and Bender get into a big argument, and her opinion on him seems to change completely. </a:t>
            </a:r>
          </a:p>
          <a:p>
            <a:pPr>
              <a:buNone/>
            </a:pPr>
            <a:r>
              <a:rPr lang="en-GB" sz="1100" b="1" dirty="0" smtClean="0">
                <a:solidFill>
                  <a:srgbClr val="FFFF00"/>
                </a:solidFill>
              </a:rPr>
              <a:t>Bender</a:t>
            </a:r>
            <a:r>
              <a:rPr lang="en-GB" sz="1100" dirty="0" smtClean="0">
                <a:solidFill>
                  <a:srgbClr val="FFFF00"/>
                </a:solidFill>
              </a:rPr>
              <a:t>: ‘Don’t you ever talk about my friends. You don’t know any of my friends. You don’t look at any of my friends. And you certainly wouldn’t condescend to speak to any of my friends. So you just stick to the things you know: shopping, nail polish, your father’s BMW, and your poor, rich drunk mother in the Caribbean.’</a:t>
            </a:r>
          </a:p>
          <a:p>
            <a:pPr>
              <a:buNone/>
            </a:pPr>
            <a:r>
              <a:rPr lang="en-GB" sz="1100" b="1" dirty="0" smtClean="0">
                <a:solidFill>
                  <a:srgbClr val="FFFF00"/>
                </a:solidFill>
              </a:rPr>
              <a:t>Claire</a:t>
            </a:r>
            <a:r>
              <a:rPr lang="en-GB" sz="1100" dirty="0" smtClean="0">
                <a:solidFill>
                  <a:srgbClr val="FFFF00"/>
                </a:solidFill>
              </a:rPr>
              <a:t>: ‘SHUT UP!’</a:t>
            </a:r>
          </a:p>
          <a:p>
            <a:pPr>
              <a:buNone/>
            </a:pPr>
            <a:r>
              <a:rPr lang="en-GB" sz="1100" b="1" dirty="0" smtClean="0">
                <a:solidFill>
                  <a:srgbClr val="FFFF00"/>
                </a:solidFill>
              </a:rPr>
              <a:t>Bender</a:t>
            </a:r>
            <a:r>
              <a:rPr lang="en-GB" sz="1100" dirty="0" smtClean="0">
                <a:solidFill>
                  <a:srgbClr val="FFFF00"/>
                </a:solidFill>
              </a:rPr>
              <a:t>: ‘And as far as being concerned about what’s gonna happen when you and I walk down the hallways of school together, you can forget it cuz it’s never gonna happen. Just bury your head in the sand and wait for your fuckin’ prom.’</a:t>
            </a:r>
          </a:p>
          <a:p>
            <a:pPr>
              <a:buNone/>
            </a:pPr>
            <a:r>
              <a:rPr lang="en-GB" sz="1100" b="1" dirty="0" smtClean="0">
                <a:solidFill>
                  <a:srgbClr val="FFFF00"/>
                </a:solidFill>
              </a:rPr>
              <a:t>Claire</a:t>
            </a:r>
            <a:r>
              <a:rPr lang="en-GB" sz="1100" dirty="0" smtClean="0">
                <a:solidFill>
                  <a:srgbClr val="FFFF00"/>
                </a:solidFill>
              </a:rPr>
              <a:t>: [crying] ‘I hate you!’</a:t>
            </a:r>
          </a:p>
          <a:p>
            <a:pPr>
              <a:buNone/>
            </a:pPr>
            <a:r>
              <a:rPr lang="en-GB" sz="1100" b="1" dirty="0" smtClean="0">
                <a:solidFill>
                  <a:srgbClr val="FFFF00"/>
                </a:solidFill>
              </a:rPr>
              <a:t>Bender</a:t>
            </a:r>
            <a:r>
              <a:rPr lang="en-GB" sz="1100" dirty="0" smtClean="0">
                <a:solidFill>
                  <a:srgbClr val="FFFF00"/>
                </a:solidFill>
              </a:rPr>
              <a:t>: ‘Yeah? Good!’</a:t>
            </a:r>
          </a:p>
          <a:p>
            <a:pPr>
              <a:buNone/>
            </a:pPr>
            <a:r>
              <a:rPr lang="en-GB" sz="1100" dirty="0" smtClean="0"/>
              <a:t>But, after this,  things blow over between them and she ends up finding his humour attractive, and in the end, gets together with him , maybe because she really likes him, or maybe to get back at her parents for arguing. So over the film, Benders opinion to Claire changes, and grows towards the ending of the film.</a:t>
            </a:r>
            <a:r>
              <a:rPr lang="en-GB" sz="1100" b="1" dirty="0" smtClean="0"/>
              <a:t> </a:t>
            </a:r>
          </a:p>
          <a:p>
            <a:pPr>
              <a:buNone/>
            </a:pPr>
            <a:r>
              <a:rPr lang="en-GB" sz="1100" b="1" dirty="0" smtClean="0">
                <a:solidFill>
                  <a:srgbClr val="FFFF00"/>
                </a:solidFill>
              </a:rPr>
              <a:t>Bender</a:t>
            </a:r>
            <a:r>
              <a:rPr lang="en-GB" sz="1100" dirty="0" smtClean="0">
                <a:solidFill>
                  <a:srgbClr val="FFFF00"/>
                </a:solidFill>
              </a:rPr>
              <a:t>: ‘Remember how you said your parents use you to get back at each other?’ </a:t>
            </a:r>
          </a:p>
          <a:p>
            <a:pPr>
              <a:buNone/>
            </a:pPr>
            <a:r>
              <a:rPr lang="en-GB" sz="1100" b="1" dirty="0" smtClean="0">
                <a:solidFill>
                  <a:srgbClr val="FFFF00"/>
                </a:solidFill>
              </a:rPr>
              <a:t>Claire Standish</a:t>
            </a:r>
            <a:r>
              <a:rPr lang="en-GB" sz="1100" dirty="0" smtClean="0">
                <a:solidFill>
                  <a:srgbClr val="FFFF00"/>
                </a:solidFill>
              </a:rPr>
              <a:t>: [</a:t>
            </a:r>
            <a:r>
              <a:rPr lang="en-GB" sz="1100" i="1" dirty="0" smtClean="0">
                <a:solidFill>
                  <a:srgbClr val="FFFF00"/>
                </a:solidFill>
              </a:rPr>
              <a:t>nods</a:t>
            </a:r>
            <a:r>
              <a:rPr lang="en-GB" sz="1100" dirty="0" smtClean="0">
                <a:solidFill>
                  <a:srgbClr val="FFFF00"/>
                </a:solidFill>
              </a:rPr>
              <a:t>] </a:t>
            </a:r>
          </a:p>
          <a:p>
            <a:pPr>
              <a:buNone/>
            </a:pPr>
            <a:r>
              <a:rPr lang="en-GB" sz="1100" b="1" dirty="0" smtClean="0">
                <a:solidFill>
                  <a:srgbClr val="FFFF00"/>
                </a:solidFill>
              </a:rPr>
              <a:t>Bender</a:t>
            </a:r>
            <a:r>
              <a:rPr lang="en-GB" sz="1100" dirty="0" smtClean="0">
                <a:solidFill>
                  <a:srgbClr val="FFFF00"/>
                </a:solidFill>
              </a:rPr>
              <a:t>: ‘Wouldn't I be OUTSTANDING in that capacity? ’</a:t>
            </a:r>
            <a:endParaRPr lang="en-GB" sz="1100" dirty="0">
              <a:solidFill>
                <a:srgbClr val="FFFF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Others Say About him…</a:t>
            </a:r>
            <a:endParaRPr lang="en-GB" dirty="0"/>
          </a:p>
        </p:txBody>
      </p:sp>
      <p:sp>
        <p:nvSpPr>
          <p:cNvPr id="3" name="Content Placeholder 2"/>
          <p:cNvSpPr>
            <a:spLocks noGrp="1"/>
          </p:cNvSpPr>
          <p:nvPr>
            <p:ph idx="1"/>
          </p:nvPr>
        </p:nvSpPr>
        <p:spPr>
          <a:xfrm>
            <a:off x="914400" y="1340710"/>
            <a:ext cx="7772400" cy="4680650"/>
          </a:xfrm>
        </p:spPr>
        <p:txBody>
          <a:bodyPr>
            <a:noAutofit/>
          </a:bodyPr>
          <a:lstStyle/>
          <a:p>
            <a:pPr>
              <a:buNone/>
            </a:pPr>
            <a:r>
              <a:rPr lang="en-GB" sz="1300" dirty="0" smtClean="0"/>
              <a:t>Andrews opinion on Bender is slightly different, he seems to completely hate him. Throughout the movie he is threatening to beat him up, and is constantly calling him names, mainly because he is making fun of Claire or him and his wrestling. </a:t>
            </a:r>
          </a:p>
          <a:p>
            <a:pPr>
              <a:buNone/>
            </a:pPr>
            <a:r>
              <a:rPr lang="en-GB" sz="1300" b="1" dirty="0" smtClean="0">
                <a:solidFill>
                  <a:srgbClr val="FFFF00"/>
                </a:solidFill>
              </a:rPr>
              <a:t>Andrew</a:t>
            </a:r>
            <a:r>
              <a:rPr lang="en-GB" sz="1300" dirty="0" smtClean="0">
                <a:solidFill>
                  <a:srgbClr val="FFFF00"/>
                </a:solidFill>
              </a:rPr>
              <a:t>: Just me. Just you and me. Two hits... me hitting you, you hitting the floor. Any time you're ready, pal. </a:t>
            </a:r>
          </a:p>
          <a:p>
            <a:pPr>
              <a:buNone/>
            </a:pPr>
            <a:r>
              <a:rPr lang="en-GB" sz="1300" b="1" dirty="0" smtClean="0">
                <a:solidFill>
                  <a:srgbClr val="FFFF00"/>
                </a:solidFill>
              </a:rPr>
              <a:t>Bender</a:t>
            </a:r>
            <a:r>
              <a:rPr lang="en-GB" sz="1300" dirty="0" smtClean="0">
                <a:solidFill>
                  <a:srgbClr val="FFFF00"/>
                </a:solidFill>
              </a:rPr>
              <a:t>: [</a:t>
            </a:r>
            <a:r>
              <a:rPr lang="en-GB" sz="1300" i="1" dirty="0" smtClean="0">
                <a:solidFill>
                  <a:srgbClr val="FFFF00"/>
                </a:solidFill>
              </a:rPr>
              <a:t>Bender goes to hit Andrew but Andrew tackles him to the floor</a:t>
            </a:r>
            <a:r>
              <a:rPr lang="en-GB" sz="1300" dirty="0" smtClean="0">
                <a:solidFill>
                  <a:srgbClr val="FFFF00"/>
                </a:solidFill>
              </a:rPr>
              <a:t>] I don't wanna get into this with you man. </a:t>
            </a:r>
          </a:p>
          <a:p>
            <a:pPr>
              <a:buNone/>
            </a:pPr>
            <a:r>
              <a:rPr lang="en-GB" sz="1300" b="1" dirty="0" smtClean="0">
                <a:solidFill>
                  <a:srgbClr val="FFFF00"/>
                </a:solidFill>
              </a:rPr>
              <a:t>Andrew</a:t>
            </a:r>
            <a:r>
              <a:rPr lang="en-GB" sz="1300" dirty="0" smtClean="0">
                <a:solidFill>
                  <a:srgbClr val="FFFF00"/>
                </a:solidFill>
              </a:rPr>
              <a:t>: [</a:t>
            </a:r>
            <a:r>
              <a:rPr lang="en-GB" sz="1300" i="1" dirty="0" smtClean="0">
                <a:solidFill>
                  <a:srgbClr val="FFFF00"/>
                </a:solidFill>
              </a:rPr>
              <a:t>Andrew lets him go and they both stand up</a:t>
            </a:r>
            <a:r>
              <a:rPr lang="en-GB" sz="1300" dirty="0" smtClean="0">
                <a:solidFill>
                  <a:srgbClr val="FFFF00"/>
                </a:solidFill>
              </a:rPr>
              <a:t>] Why not? </a:t>
            </a:r>
          </a:p>
          <a:p>
            <a:pPr>
              <a:buNone/>
            </a:pPr>
            <a:r>
              <a:rPr lang="en-GB" sz="1300" b="1" dirty="0" smtClean="0">
                <a:solidFill>
                  <a:srgbClr val="FFFF00"/>
                </a:solidFill>
              </a:rPr>
              <a:t>Bender</a:t>
            </a:r>
            <a:r>
              <a:rPr lang="en-GB" sz="1300" dirty="0" smtClean="0">
                <a:solidFill>
                  <a:srgbClr val="FFFF00"/>
                </a:solidFill>
              </a:rPr>
              <a:t>: Cause I'd kill you. It's real simple, I'd kill you and your fucking parents would sue me and it'd be a big mess and I don't care enough about you to bother. </a:t>
            </a:r>
          </a:p>
          <a:p>
            <a:pPr>
              <a:buNone/>
            </a:pPr>
            <a:r>
              <a:rPr lang="en-GB" sz="1300" b="1" dirty="0" smtClean="0">
                <a:solidFill>
                  <a:srgbClr val="FFFF00"/>
                </a:solidFill>
              </a:rPr>
              <a:t>Andrew</a:t>
            </a:r>
            <a:r>
              <a:rPr lang="en-GB" sz="1300" dirty="0" smtClean="0">
                <a:solidFill>
                  <a:srgbClr val="FFFF00"/>
                </a:solidFill>
              </a:rPr>
              <a:t>: [</a:t>
            </a:r>
            <a:r>
              <a:rPr lang="en-GB" sz="1300" i="1" dirty="0" smtClean="0">
                <a:solidFill>
                  <a:srgbClr val="FFFF00"/>
                </a:solidFill>
              </a:rPr>
              <a:t>whispers as he turns around</a:t>
            </a:r>
            <a:r>
              <a:rPr lang="en-GB" sz="1300" dirty="0" smtClean="0">
                <a:solidFill>
                  <a:srgbClr val="FFFF00"/>
                </a:solidFill>
              </a:rPr>
              <a:t>] Chickenshit. </a:t>
            </a:r>
            <a:br>
              <a:rPr lang="en-GB" sz="1300" dirty="0" smtClean="0">
                <a:solidFill>
                  <a:srgbClr val="FFFF00"/>
                </a:solidFill>
              </a:rPr>
            </a:br>
            <a:r>
              <a:rPr lang="en-GB" sz="1300" dirty="0" smtClean="0">
                <a:solidFill>
                  <a:srgbClr val="FFFF00"/>
                </a:solidFill>
              </a:rPr>
              <a:t>[</a:t>
            </a:r>
            <a:r>
              <a:rPr lang="en-GB" sz="1300" i="1" dirty="0" smtClean="0">
                <a:solidFill>
                  <a:srgbClr val="FFFF00"/>
                </a:solidFill>
              </a:rPr>
              <a:t>Bender pulls out a switchblade and stabs into a chair</a:t>
            </a:r>
            <a:r>
              <a:rPr lang="en-GB" sz="1300" dirty="0" smtClean="0">
                <a:solidFill>
                  <a:srgbClr val="FFFF00"/>
                </a:solidFill>
              </a:rPr>
              <a:t>] </a:t>
            </a:r>
          </a:p>
          <a:p>
            <a:pPr>
              <a:buNone/>
            </a:pPr>
            <a:r>
              <a:rPr lang="en-GB" sz="1300" b="1" dirty="0" smtClean="0">
                <a:solidFill>
                  <a:srgbClr val="FFFF00"/>
                </a:solidFill>
              </a:rPr>
              <a:t>Andrew</a:t>
            </a:r>
            <a:r>
              <a:rPr lang="en-GB" sz="1300" dirty="0" smtClean="0">
                <a:solidFill>
                  <a:srgbClr val="FFFF00"/>
                </a:solidFill>
              </a:rPr>
              <a:t>: Let's end this right now. You don't talk to her... you don't look at her and you don't even think about her! You understand me? </a:t>
            </a:r>
          </a:p>
          <a:p>
            <a:pPr>
              <a:buNone/>
            </a:pPr>
            <a:r>
              <a:rPr lang="en-GB" sz="1300" dirty="0" smtClean="0"/>
              <a:t>Andrew doesn't seem to have any respect for him, probably because Bender has no respect for him, or anyone else, or the school, he doesn’t do what he’s told, he doesn’t care about anyone’s feelings and annoys everyone, which is most likely why Andrew hates him so much.  In a way, Andrew sees him as competition towards the ‘boss’ position, which is why he does what he does to him, to show him that he is not weak, and he will not be pushed around. So overall, in the movie, he doesn’t really like Bender that much.</a:t>
            </a:r>
            <a:endParaRPr lang="en-GB" sz="13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490" y="498320"/>
            <a:ext cx="7772400" cy="914400"/>
          </a:xfrm>
        </p:spPr>
        <p:txBody>
          <a:bodyPr/>
          <a:lstStyle/>
          <a:p>
            <a:r>
              <a:rPr lang="en-GB" dirty="0" smtClean="0"/>
              <a:t>What Others Say About him…</a:t>
            </a:r>
            <a:endParaRPr lang="en-GB" dirty="0"/>
          </a:p>
        </p:txBody>
      </p:sp>
      <p:sp>
        <p:nvSpPr>
          <p:cNvPr id="3" name="Content Placeholder 2"/>
          <p:cNvSpPr>
            <a:spLocks noGrp="1"/>
          </p:cNvSpPr>
          <p:nvPr>
            <p:ph idx="1"/>
          </p:nvPr>
        </p:nvSpPr>
        <p:spPr>
          <a:xfrm>
            <a:off x="899490" y="1412720"/>
            <a:ext cx="7772400" cy="5112710"/>
          </a:xfrm>
        </p:spPr>
        <p:txBody>
          <a:bodyPr>
            <a:noAutofit/>
          </a:bodyPr>
          <a:lstStyle/>
          <a:p>
            <a:pPr>
              <a:buNone/>
            </a:pPr>
            <a:r>
              <a:rPr lang="en-GB" sz="1000" dirty="0" smtClean="0"/>
              <a:t>Brian seems to feel quite threatened by Bender, and is a bit scared of him; he does what he says and follows what he says.  He gets pushed around by Bender but he feels their is nothing he can do to stop it. An example of this could be when Bender is impersonating Brian’s parents.  </a:t>
            </a:r>
          </a:p>
          <a:p>
            <a:pPr>
              <a:buNone/>
            </a:pPr>
            <a:r>
              <a:rPr lang="en-GB" sz="1000" b="1" dirty="0" smtClean="0">
                <a:solidFill>
                  <a:srgbClr val="FFFF00"/>
                </a:solidFill>
              </a:rPr>
              <a:t> Bender</a:t>
            </a:r>
            <a:r>
              <a:rPr lang="en-GB" sz="1000" dirty="0" smtClean="0">
                <a:solidFill>
                  <a:srgbClr val="FFFF00"/>
                </a:solidFill>
              </a:rPr>
              <a:t>: My impression of life at Big Bri's house, "Son?" "Yeah, Dad?" "How was your day, son?" "Great, Dad. How's yours?" "Super. Say, how would like to go fishing this weekend?" "Great, Dad. But I got homework to do." "That's okay, son. You can do it on the boat." "Gee." "Hon, isn't our son swell?" "Yes, dear. Isn't life swell?" </a:t>
            </a:r>
            <a:br>
              <a:rPr lang="en-GB" sz="1000" dirty="0" smtClean="0">
                <a:solidFill>
                  <a:srgbClr val="FFFF00"/>
                </a:solidFill>
              </a:rPr>
            </a:br>
            <a:r>
              <a:rPr lang="en-GB" sz="1000" dirty="0" smtClean="0">
                <a:solidFill>
                  <a:srgbClr val="FFFF00"/>
                </a:solidFill>
              </a:rPr>
              <a:t>[</a:t>
            </a:r>
            <a:r>
              <a:rPr lang="en-GB" sz="1000" i="1" dirty="0" smtClean="0">
                <a:solidFill>
                  <a:srgbClr val="FFFF00"/>
                </a:solidFill>
              </a:rPr>
              <a:t>kiss</a:t>
            </a:r>
            <a:r>
              <a:rPr lang="en-GB" sz="1000" dirty="0" smtClean="0">
                <a:solidFill>
                  <a:srgbClr val="FFFF00"/>
                </a:solidFill>
              </a:rPr>
              <a:t>] </a:t>
            </a:r>
          </a:p>
          <a:p>
            <a:pPr>
              <a:buNone/>
            </a:pPr>
            <a:r>
              <a:rPr lang="en-GB" sz="1000" dirty="0" smtClean="0"/>
              <a:t>Brian seems to be given in by peer pressure, when Claire and Bender go off to smoke his ‘dope’, Brian feels like he has to follow, and starts to smoke with them.  Bender, however, does talk with him, and the others, about certain subjects; like when he is talking with everyone about school clubs.</a:t>
            </a:r>
          </a:p>
          <a:p>
            <a:pPr>
              <a:buNone/>
            </a:pPr>
            <a:r>
              <a:rPr lang="en-GB" sz="1000" b="1" dirty="0" smtClean="0">
                <a:solidFill>
                  <a:srgbClr val="FFFF00"/>
                </a:solidFill>
              </a:rPr>
              <a:t>Claire Standish</a:t>
            </a:r>
            <a:r>
              <a:rPr lang="en-GB" sz="1000" dirty="0" smtClean="0">
                <a:solidFill>
                  <a:srgbClr val="FFFF00"/>
                </a:solidFill>
              </a:rPr>
              <a:t>: You know why guys like you knock everything? </a:t>
            </a:r>
            <a:br>
              <a:rPr lang="en-GB" sz="1000" dirty="0" smtClean="0">
                <a:solidFill>
                  <a:srgbClr val="FFFF00"/>
                </a:solidFill>
              </a:rPr>
            </a:br>
            <a:r>
              <a:rPr lang="en-GB" sz="1000" b="1" dirty="0" smtClean="0">
                <a:solidFill>
                  <a:srgbClr val="FFFF00"/>
                </a:solidFill>
              </a:rPr>
              <a:t>John Bender</a:t>
            </a:r>
            <a:r>
              <a:rPr lang="en-GB" sz="1000" dirty="0" smtClean="0">
                <a:solidFill>
                  <a:srgbClr val="FFFF00"/>
                </a:solidFill>
              </a:rPr>
              <a:t>: Oh, this should be stunning. </a:t>
            </a:r>
            <a:br>
              <a:rPr lang="en-GB" sz="1000" dirty="0" smtClean="0">
                <a:solidFill>
                  <a:srgbClr val="FFFF00"/>
                </a:solidFill>
              </a:rPr>
            </a:br>
            <a:r>
              <a:rPr lang="en-GB" sz="1000" b="1" dirty="0" smtClean="0">
                <a:solidFill>
                  <a:srgbClr val="FFFF00"/>
                </a:solidFill>
              </a:rPr>
              <a:t>Claire Standish</a:t>
            </a:r>
            <a:r>
              <a:rPr lang="en-GB" sz="1000" dirty="0" smtClean="0">
                <a:solidFill>
                  <a:srgbClr val="FFFF00"/>
                </a:solidFill>
              </a:rPr>
              <a:t>: It's because you're afraid. </a:t>
            </a:r>
            <a:br>
              <a:rPr lang="en-GB" sz="1000" dirty="0" smtClean="0">
                <a:solidFill>
                  <a:srgbClr val="FFFF00"/>
                </a:solidFill>
              </a:rPr>
            </a:br>
            <a:r>
              <a:rPr lang="en-GB" sz="1000" b="1" dirty="0" smtClean="0">
                <a:solidFill>
                  <a:srgbClr val="FFFF00"/>
                </a:solidFill>
              </a:rPr>
              <a:t>John Bender</a:t>
            </a:r>
            <a:r>
              <a:rPr lang="en-GB" sz="1000" dirty="0" smtClean="0">
                <a:solidFill>
                  <a:srgbClr val="FFFF00"/>
                </a:solidFill>
              </a:rPr>
              <a:t>: Oh God, you richies are so smart, that's exactly why I'm not heavy into activities. </a:t>
            </a:r>
            <a:br>
              <a:rPr lang="en-GB" sz="1000" dirty="0" smtClean="0">
                <a:solidFill>
                  <a:srgbClr val="FFFF00"/>
                </a:solidFill>
              </a:rPr>
            </a:br>
            <a:r>
              <a:rPr lang="en-GB" sz="1000" b="1" dirty="0" smtClean="0">
                <a:solidFill>
                  <a:srgbClr val="FFFF00"/>
                </a:solidFill>
              </a:rPr>
              <a:t>Claire Standish</a:t>
            </a:r>
            <a:r>
              <a:rPr lang="en-GB" sz="1000" dirty="0" smtClean="0">
                <a:solidFill>
                  <a:srgbClr val="FFFF00"/>
                </a:solidFill>
              </a:rPr>
              <a:t>: You're a big coward. </a:t>
            </a:r>
            <a:br>
              <a:rPr lang="en-GB" sz="1000" dirty="0" smtClean="0">
                <a:solidFill>
                  <a:srgbClr val="FFFF00"/>
                </a:solidFill>
              </a:rPr>
            </a:br>
            <a:r>
              <a:rPr lang="en-GB" sz="1000" b="1" dirty="0" smtClean="0">
                <a:solidFill>
                  <a:srgbClr val="FFFF00"/>
                </a:solidFill>
              </a:rPr>
              <a:t>Brian Johnson</a:t>
            </a:r>
            <a:r>
              <a:rPr lang="en-GB" sz="1000" dirty="0" smtClean="0">
                <a:solidFill>
                  <a:srgbClr val="FFFF00"/>
                </a:solidFill>
              </a:rPr>
              <a:t>: I'm in the math club. </a:t>
            </a:r>
            <a:br>
              <a:rPr lang="en-GB" sz="1000" dirty="0" smtClean="0">
                <a:solidFill>
                  <a:srgbClr val="FFFF00"/>
                </a:solidFill>
              </a:rPr>
            </a:br>
            <a:r>
              <a:rPr lang="en-GB" sz="1000" b="1" dirty="0" smtClean="0">
                <a:solidFill>
                  <a:srgbClr val="FFFF00"/>
                </a:solidFill>
              </a:rPr>
              <a:t>Claire Standish</a:t>
            </a:r>
            <a:r>
              <a:rPr lang="en-GB" sz="1000" dirty="0" smtClean="0">
                <a:solidFill>
                  <a:srgbClr val="FFFF00"/>
                </a:solidFill>
              </a:rPr>
              <a:t>: See, you're afraid that they won't take you, you don't belong, so you have to just dump all over it. </a:t>
            </a:r>
            <a:br>
              <a:rPr lang="en-GB" sz="1000" dirty="0" smtClean="0">
                <a:solidFill>
                  <a:srgbClr val="FFFF00"/>
                </a:solidFill>
              </a:rPr>
            </a:br>
            <a:r>
              <a:rPr lang="en-GB" sz="1000" b="1" dirty="0" smtClean="0">
                <a:solidFill>
                  <a:srgbClr val="FFFF00"/>
                </a:solidFill>
              </a:rPr>
              <a:t>John Bender</a:t>
            </a:r>
            <a:r>
              <a:rPr lang="en-GB" sz="1000" dirty="0" smtClean="0">
                <a:solidFill>
                  <a:srgbClr val="FFFF00"/>
                </a:solidFill>
              </a:rPr>
              <a:t>: Well, it wouldn't have anything to do with you activities people being assholes, now would it? </a:t>
            </a:r>
            <a:br>
              <a:rPr lang="en-GB" sz="1000" dirty="0" smtClean="0">
                <a:solidFill>
                  <a:srgbClr val="FFFF00"/>
                </a:solidFill>
              </a:rPr>
            </a:br>
            <a:r>
              <a:rPr lang="en-GB" sz="1000" b="1" dirty="0" smtClean="0">
                <a:solidFill>
                  <a:srgbClr val="FFFF00"/>
                </a:solidFill>
              </a:rPr>
              <a:t>Claire Standish</a:t>
            </a:r>
            <a:r>
              <a:rPr lang="en-GB" sz="1000" dirty="0" smtClean="0">
                <a:solidFill>
                  <a:srgbClr val="FFFF00"/>
                </a:solidFill>
              </a:rPr>
              <a:t>: Well, you wouldn't know, you don't even know any of us. </a:t>
            </a:r>
            <a:br>
              <a:rPr lang="en-GB" sz="1000" dirty="0" smtClean="0">
                <a:solidFill>
                  <a:srgbClr val="FFFF00"/>
                </a:solidFill>
              </a:rPr>
            </a:br>
            <a:r>
              <a:rPr lang="en-GB" sz="1000" b="1" dirty="0" smtClean="0">
                <a:solidFill>
                  <a:srgbClr val="FFFF00"/>
                </a:solidFill>
              </a:rPr>
              <a:t>John Bender</a:t>
            </a:r>
            <a:r>
              <a:rPr lang="en-GB" sz="1000" dirty="0" smtClean="0">
                <a:solidFill>
                  <a:srgbClr val="FFFF00"/>
                </a:solidFill>
              </a:rPr>
              <a:t>: Well, I don't know any lepers, but I'm not going to run out and join one of their fucking clubs. </a:t>
            </a:r>
            <a:br>
              <a:rPr lang="en-GB" sz="1000" dirty="0" smtClean="0">
                <a:solidFill>
                  <a:srgbClr val="FFFF00"/>
                </a:solidFill>
              </a:rPr>
            </a:br>
            <a:r>
              <a:rPr lang="en-GB" sz="1000" b="1" dirty="0" smtClean="0">
                <a:solidFill>
                  <a:srgbClr val="FFFF00"/>
                </a:solidFill>
              </a:rPr>
              <a:t>Andrew Clark</a:t>
            </a:r>
            <a:r>
              <a:rPr lang="en-GB" sz="1000" dirty="0" smtClean="0">
                <a:solidFill>
                  <a:srgbClr val="FFFF00"/>
                </a:solidFill>
              </a:rPr>
              <a:t>: Hey. Let's watch the mouth, huh? </a:t>
            </a:r>
            <a:br>
              <a:rPr lang="en-GB" sz="1000" dirty="0" smtClean="0">
                <a:solidFill>
                  <a:srgbClr val="FFFF00"/>
                </a:solidFill>
              </a:rPr>
            </a:br>
            <a:r>
              <a:rPr lang="en-GB" sz="1000" b="1" dirty="0" smtClean="0">
                <a:solidFill>
                  <a:srgbClr val="FFFF00"/>
                </a:solidFill>
              </a:rPr>
              <a:t>Brian Johnson</a:t>
            </a:r>
            <a:r>
              <a:rPr lang="en-GB" sz="1000" dirty="0" smtClean="0">
                <a:solidFill>
                  <a:srgbClr val="FFFF00"/>
                </a:solidFill>
              </a:rPr>
              <a:t>: I'm in the physics club too. </a:t>
            </a:r>
            <a:br>
              <a:rPr lang="en-GB" sz="1000" dirty="0" smtClean="0">
                <a:solidFill>
                  <a:srgbClr val="FFFF00"/>
                </a:solidFill>
              </a:rPr>
            </a:br>
            <a:r>
              <a:rPr lang="en-GB" sz="1000" b="1" dirty="0" smtClean="0">
                <a:solidFill>
                  <a:srgbClr val="FFFF00"/>
                </a:solidFill>
              </a:rPr>
              <a:t>John Bender</a:t>
            </a:r>
            <a:r>
              <a:rPr lang="en-GB" sz="1000" dirty="0" smtClean="0">
                <a:solidFill>
                  <a:srgbClr val="FFFF00"/>
                </a:solidFill>
              </a:rPr>
              <a:t>: Excuse me a sec. What are you babbling about? </a:t>
            </a:r>
            <a:br>
              <a:rPr lang="en-GB" sz="1000" dirty="0" smtClean="0">
                <a:solidFill>
                  <a:srgbClr val="FFFF00"/>
                </a:solidFill>
              </a:rPr>
            </a:br>
            <a:r>
              <a:rPr lang="en-GB" sz="1000" b="1" dirty="0" smtClean="0">
                <a:solidFill>
                  <a:srgbClr val="FFFF00"/>
                </a:solidFill>
              </a:rPr>
              <a:t>Brian Johnson</a:t>
            </a:r>
            <a:r>
              <a:rPr lang="en-GB" sz="1000" dirty="0" smtClean="0">
                <a:solidFill>
                  <a:srgbClr val="FFFF00"/>
                </a:solidFill>
              </a:rPr>
              <a:t>: Well, what I had said was I'm in the math club, uh, the Latin, and the physics club... physics club. </a:t>
            </a:r>
            <a:br>
              <a:rPr lang="en-GB" sz="1000" dirty="0" smtClean="0">
                <a:solidFill>
                  <a:srgbClr val="FFFF00"/>
                </a:solidFill>
              </a:rPr>
            </a:br>
            <a:r>
              <a:rPr lang="en-GB" sz="1000" b="1" dirty="0" smtClean="0">
                <a:solidFill>
                  <a:srgbClr val="FFFF00"/>
                </a:solidFill>
              </a:rPr>
              <a:t>John Bender</a:t>
            </a:r>
            <a:r>
              <a:rPr lang="en-GB" sz="1000" dirty="0" smtClean="0">
                <a:solidFill>
                  <a:srgbClr val="FFFF00"/>
                </a:solidFill>
              </a:rPr>
              <a:t>: Hey, Cherry. Do you belong to the physics club? </a:t>
            </a:r>
            <a:br>
              <a:rPr lang="en-GB" sz="1000" dirty="0" smtClean="0">
                <a:solidFill>
                  <a:srgbClr val="FFFF00"/>
                </a:solidFill>
              </a:rPr>
            </a:br>
            <a:r>
              <a:rPr lang="en-GB" sz="1000" b="1" dirty="0" smtClean="0">
                <a:solidFill>
                  <a:srgbClr val="FFFF00"/>
                </a:solidFill>
              </a:rPr>
              <a:t>Claire Standish</a:t>
            </a:r>
            <a:r>
              <a:rPr lang="en-GB" sz="1000" dirty="0" smtClean="0">
                <a:solidFill>
                  <a:srgbClr val="FFFF00"/>
                </a:solidFill>
              </a:rPr>
              <a:t>: That's an academic club. </a:t>
            </a:r>
            <a:br>
              <a:rPr lang="en-GB" sz="1000" dirty="0" smtClean="0">
                <a:solidFill>
                  <a:srgbClr val="FFFF00"/>
                </a:solidFill>
              </a:rPr>
            </a:br>
            <a:r>
              <a:rPr lang="en-GB" sz="1000" b="1" dirty="0" smtClean="0">
                <a:solidFill>
                  <a:srgbClr val="FFFF00"/>
                </a:solidFill>
              </a:rPr>
              <a:t>John Bender</a:t>
            </a:r>
            <a:r>
              <a:rPr lang="en-GB" sz="1000" dirty="0" smtClean="0">
                <a:solidFill>
                  <a:srgbClr val="FFFF00"/>
                </a:solidFill>
              </a:rPr>
              <a:t>: So? </a:t>
            </a:r>
            <a:br>
              <a:rPr lang="en-GB" sz="1000" dirty="0" smtClean="0">
                <a:solidFill>
                  <a:srgbClr val="FFFF00"/>
                </a:solidFill>
              </a:rPr>
            </a:br>
            <a:r>
              <a:rPr lang="en-GB" sz="1000" b="1" dirty="0" smtClean="0">
                <a:solidFill>
                  <a:srgbClr val="FFFF00"/>
                </a:solidFill>
              </a:rPr>
              <a:t>Claire Standish</a:t>
            </a:r>
            <a:r>
              <a:rPr lang="en-GB" sz="1000" dirty="0" smtClean="0">
                <a:solidFill>
                  <a:srgbClr val="FFFF00"/>
                </a:solidFill>
              </a:rPr>
              <a:t>: So academic clubs aren't the same as other kinds of clubs. </a:t>
            </a:r>
            <a:br>
              <a:rPr lang="en-GB" sz="1000" dirty="0" smtClean="0">
                <a:solidFill>
                  <a:srgbClr val="FFFF00"/>
                </a:solidFill>
              </a:rPr>
            </a:br>
            <a:r>
              <a:rPr lang="en-GB" sz="1000" b="1" dirty="0" smtClean="0">
                <a:solidFill>
                  <a:srgbClr val="FFFF00"/>
                </a:solidFill>
              </a:rPr>
              <a:t>John Bender</a:t>
            </a:r>
            <a:r>
              <a:rPr lang="en-GB" sz="1000" dirty="0" smtClean="0">
                <a:solidFill>
                  <a:srgbClr val="FFFF00"/>
                </a:solidFill>
              </a:rPr>
              <a:t>: Ah... but to dorks like him, they are. What do you guys do in your club? </a:t>
            </a:r>
            <a:br>
              <a:rPr lang="en-GB" sz="1000" dirty="0" smtClean="0">
                <a:solidFill>
                  <a:srgbClr val="FFFF00"/>
                </a:solidFill>
              </a:rPr>
            </a:br>
            <a:r>
              <a:rPr lang="en-GB" sz="1000" b="1" dirty="0" smtClean="0">
                <a:solidFill>
                  <a:srgbClr val="FFFF00"/>
                </a:solidFill>
              </a:rPr>
              <a:t>Brian Johnson</a:t>
            </a:r>
            <a:r>
              <a:rPr lang="en-GB" sz="1000" dirty="0" smtClean="0">
                <a:solidFill>
                  <a:srgbClr val="FFFF00"/>
                </a:solidFill>
              </a:rPr>
              <a:t>: Well, in physics we... we talk about physics, properties of physics. </a:t>
            </a:r>
            <a:br>
              <a:rPr lang="en-GB" sz="1000" dirty="0" smtClean="0">
                <a:solidFill>
                  <a:srgbClr val="FFFF00"/>
                </a:solidFill>
              </a:rPr>
            </a:br>
            <a:r>
              <a:rPr lang="en-GB" sz="1000" b="1" dirty="0" smtClean="0">
                <a:solidFill>
                  <a:srgbClr val="FFFF00"/>
                </a:solidFill>
              </a:rPr>
              <a:t>John Bender</a:t>
            </a:r>
            <a:r>
              <a:rPr lang="en-GB" sz="1000" dirty="0" smtClean="0">
                <a:solidFill>
                  <a:srgbClr val="FFFF00"/>
                </a:solidFill>
              </a:rPr>
              <a:t>: So it's sorta social, demented and sad, but social. Right? </a:t>
            </a:r>
            <a:endParaRPr lang="en-GB" sz="1000" dirty="0">
              <a:solidFill>
                <a:srgbClr val="FFFF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490" y="498320"/>
            <a:ext cx="7772400" cy="914400"/>
          </a:xfrm>
        </p:spPr>
        <p:txBody>
          <a:bodyPr/>
          <a:lstStyle/>
          <a:p>
            <a:r>
              <a:rPr lang="en-GB" dirty="0" smtClean="0"/>
              <a:t>What Others Say About him…</a:t>
            </a:r>
            <a:endParaRPr lang="en-GB" dirty="0"/>
          </a:p>
        </p:txBody>
      </p:sp>
      <p:sp>
        <p:nvSpPr>
          <p:cNvPr id="3" name="Content Placeholder 2"/>
          <p:cNvSpPr>
            <a:spLocks noGrp="1"/>
          </p:cNvSpPr>
          <p:nvPr>
            <p:ph idx="1"/>
          </p:nvPr>
        </p:nvSpPr>
        <p:spPr/>
        <p:txBody>
          <a:bodyPr>
            <a:normAutofit/>
          </a:bodyPr>
          <a:lstStyle/>
          <a:p>
            <a:pPr>
              <a:buNone/>
            </a:pPr>
            <a:r>
              <a:rPr lang="en-GB" sz="2800" dirty="0" smtClean="0"/>
              <a:t>Alison doesn’t really show any sort of interest or opinion towards Bender. The only thing that links the two characters is the way that Alison smiles, and sometimes laughs at certain things Bender does. </a:t>
            </a:r>
            <a:endParaRPr lang="en-GB"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7480" y="1196690"/>
            <a:ext cx="7772400" cy="5500240"/>
          </a:xfrm>
        </p:spPr>
        <p:txBody>
          <a:bodyPr>
            <a:noAutofit/>
          </a:bodyPr>
          <a:lstStyle/>
          <a:p>
            <a:pPr>
              <a:buNone/>
            </a:pPr>
            <a:r>
              <a:rPr lang="en-GB" sz="1050" dirty="0" smtClean="0"/>
              <a:t>Principal Vernon’s opinion on him is probably the most important in the movie.  He seems to have  a lot of knowledge on Bender, as he is in detention every Saturday, so knows him very well. He hates him to the highest degree of hate, he even tries to fight him when they are alone. He swears at him, gives him cruel punishments and  always argues with him. An example of this is when he argues with Bender and ends up giving him 8 detentions. He sees him as a criminal and not a normal person, and throughout the movie we get simple signs proving that he really hates him.</a:t>
            </a:r>
          </a:p>
          <a:p>
            <a:pPr>
              <a:spcBef>
                <a:spcPts val="0"/>
              </a:spcBef>
              <a:buNone/>
            </a:pPr>
            <a:r>
              <a:rPr lang="en-GB" sz="1050" b="1" dirty="0" smtClean="0">
                <a:solidFill>
                  <a:srgbClr val="FFFF00"/>
                </a:solidFill>
              </a:rPr>
              <a:t>Richard Vernon</a:t>
            </a:r>
            <a:r>
              <a:rPr lang="en-GB" sz="1050" dirty="0" smtClean="0">
                <a:solidFill>
                  <a:srgbClr val="FFFF00"/>
                </a:solidFill>
              </a:rPr>
              <a:t>: You're not fooling anyone, Bender. The next screw that falls out will be you.  </a:t>
            </a:r>
          </a:p>
          <a:p>
            <a:pPr>
              <a:spcBef>
                <a:spcPts val="0"/>
              </a:spcBef>
              <a:buNone/>
            </a:pPr>
            <a:r>
              <a:rPr lang="en-GB" sz="1050" b="1" dirty="0" smtClean="0">
                <a:solidFill>
                  <a:srgbClr val="FFFF00"/>
                </a:solidFill>
              </a:rPr>
              <a:t>John Bender</a:t>
            </a:r>
            <a:r>
              <a:rPr lang="en-GB" sz="1050" dirty="0" smtClean="0">
                <a:solidFill>
                  <a:srgbClr val="FFFF00"/>
                </a:solidFill>
              </a:rPr>
              <a:t>: Eat my shorts. </a:t>
            </a:r>
          </a:p>
          <a:p>
            <a:pPr>
              <a:spcBef>
                <a:spcPts val="0"/>
              </a:spcBef>
              <a:buNone/>
            </a:pPr>
            <a:r>
              <a:rPr lang="en-GB" sz="1050" b="1" dirty="0" smtClean="0">
                <a:solidFill>
                  <a:srgbClr val="FFFF00"/>
                </a:solidFill>
              </a:rPr>
              <a:t>Richard Vernon</a:t>
            </a:r>
            <a:r>
              <a:rPr lang="en-GB" sz="1050" dirty="0" smtClean="0">
                <a:solidFill>
                  <a:srgbClr val="FFFF00"/>
                </a:solidFill>
              </a:rPr>
              <a:t>: What was that? </a:t>
            </a:r>
          </a:p>
          <a:p>
            <a:pPr>
              <a:spcBef>
                <a:spcPts val="0"/>
              </a:spcBef>
              <a:buNone/>
            </a:pPr>
            <a:r>
              <a:rPr lang="en-GB" sz="1050" b="1" dirty="0" smtClean="0">
                <a:solidFill>
                  <a:srgbClr val="FFFF00"/>
                </a:solidFill>
              </a:rPr>
              <a:t>John Bender</a:t>
            </a:r>
            <a:r>
              <a:rPr lang="en-GB" sz="1050" dirty="0" smtClean="0">
                <a:solidFill>
                  <a:srgbClr val="FFFF00"/>
                </a:solidFill>
              </a:rPr>
              <a:t>: Eat... My... Shorts. </a:t>
            </a:r>
          </a:p>
          <a:p>
            <a:pPr>
              <a:spcBef>
                <a:spcPts val="0"/>
              </a:spcBef>
              <a:buNone/>
            </a:pPr>
            <a:r>
              <a:rPr lang="en-GB" sz="1050" b="1" dirty="0" smtClean="0">
                <a:solidFill>
                  <a:srgbClr val="FFFF00"/>
                </a:solidFill>
              </a:rPr>
              <a:t>Richard Vernon</a:t>
            </a:r>
            <a:r>
              <a:rPr lang="en-GB" sz="1050" dirty="0" smtClean="0">
                <a:solidFill>
                  <a:srgbClr val="FFFF00"/>
                </a:solidFill>
              </a:rPr>
              <a:t>: You just bought yourself another Saturday. </a:t>
            </a:r>
          </a:p>
          <a:p>
            <a:pPr>
              <a:spcBef>
                <a:spcPts val="0"/>
              </a:spcBef>
              <a:buNone/>
            </a:pPr>
            <a:r>
              <a:rPr lang="en-GB" sz="1050" b="1" dirty="0" smtClean="0">
                <a:solidFill>
                  <a:srgbClr val="FFFF00"/>
                </a:solidFill>
              </a:rPr>
              <a:t>John Bender</a:t>
            </a:r>
            <a:r>
              <a:rPr lang="en-GB" sz="1050" dirty="0" smtClean="0">
                <a:solidFill>
                  <a:srgbClr val="FFFF00"/>
                </a:solidFill>
              </a:rPr>
              <a:t>: Ooh, I'm crushed. </a:t>
            </a:r>
          </a:p>
          <a:p>
            <a:pPr>
              <a:spcBef>
                <a:spcPts val="0"/>
              </a:spcBef>
              <a:buNone/>
            </a:pPr>
            <a:r>
              <a:rPr lang="en-GB" sz="1050" b="1" dirty="0" smtClean="0">
                <a:solidFill>
                  <a:srgbClr val="FFFF00"/>
                </a:solidFill>
              </a:rPr>
              <a:t>Richard Vernon</a:t>
            </a:r>
            <a:r>
              <a:rPr lang="en-GB" sz="1050" dirty="0" smtClean="0">
                <a:solidFill>
                  <a:srgbClr val="FFFF00"/>
                </a:solidFill>
              </a:rPr>
              <a:t>: You just bought one more. </a:t>
            </a:r>
          </a:p>
          <a:p>
            <a:pPr>
              <a:spcBef>
                <a:spcPts val="0"/>
              </a:spcBef>
              <a:buNone/>
            </a:pPr>
            <a:r>
              <a:rPr lang="en-GB" sz="1050" b="1" dirty="0" smtClean="0">
                <a:solidFill>
                  <a:srgbClr val="FFFF00"/>
                </a:solidFill>
              </a:rPr>
              <a:t>John Bender</a:t>
            </a:r>
            <a:r>
              <a:rPr lang="en-GB" sz="1050" dirty="0" smtClean="0">
                <a:solidFill>
                  <a:srgbClr val="FFFF00"/>
                </a:solidFill>
              </a:rPr>
              <a:t>: Well I'm free the Saturday after that. Beyond that, I'm going to have to check my calendar. </a:t>
            </a:r>
          </a:p>
          <a:p>
            <a:pPr>
              <a:spcBef>
                <a:spcPts val="0"/>
              </a:spcBef>
              <a:buNone/>
            </a:pPr>
            <a:r>
              <a:rPr lang="en-GB" sz="1050" b="1" dirty="0" smtClean="0">
                <a:solidFill>
                  <a:srgbClr val="FFFF00"/>
                </a:solidFill>
              </a:rPr>
              <a:t>Richard Vernon</a:t>
            </a:r>
            <a:r>
              <a:rPr lang="en-GB" sz="1050" dirty="0" smtClean="0">
                <a:solidFill>
                  <a:srgbClr val="FFFF00"/>
                </a:solidFill>
              </a:rPr>
              <a:t>: Good, cause it's going to be filled. We'll keep going. You want another one? Just say the word say it. Instead of going to prison you'll come here. Are you through? </a:t>
            </a:r>
          </a:p>
          <a:p>
            <a:pPr>
              <a:spcBef>
                <a:spcPts val="0"/>
              </a:spcBef>
              <a:buNone/>
            </a:pPr>
            <a:r>
              <a:rPr lang="en-GB" sz="1050" b="1" dirty="0" smtClean="0">
                <a:solidFill>
                  <a:srgbClr val="FFFF00"/>
                </a:solidFill>
              </a:rPr>
              <a:t>John Bender</a:t>
            </a:r>
            <a:r>
              <a:rPr lang="en-GB" sz="1050" dirty="0" smtClean="0">
                <a:solidFill>
                  <a:srgbClr val="FFFF00"/>
                </a:solidFill>
              </a:rPr>
              <a:t>: No. </a:t>
            </a:r>
          </a:p>
          <a:p>
            <a:pPr>
              <a:spcBef>
                <a:spcPts val="0"/>
              </a:spcBef>
              <a:buNone/>
            </a:pPr>
            <a:r>
              <a:rPr lang="en-GB" sz="1050" b="1" dirty="0" smtClean="0">
                <a:solidFill>
                  <a:srgbClr val="FFFF00"/>
                </a:solidFill>
              </a:rPr>
              <a:t>Richard Vernon</a:t>
            </a:r>
            <a:r>
              <a:rPr lang="en-GB" sz="1050" dirty="0" smtClean="0">
                <a:solidFill>
                  <a:srgbClr val="FFFF00"/>
                </a:solidFill>
              </a:rPr>
              <a:t>: I'm doing society a favour. </a:t>
            </a:r>
          </a:p>
          <a:p>
            <a:pPr>
              <a:spcBef>
                <a:spcPts val="0"/>
              </a:spcBef>
              <a:buNone/>
            </a:pPr>
            <a:r>
              <a:rPr lang="en-GB" sz="1050" b="1" dirty="0" smtClean="0">
                <a:solidFill>
                  <a:srgbClr val="FFFF00"/>
                </a:solidFill>
              </a:rPr>
              <a:t>John Bender</a:t>
            </a:r>
            <a:r>
              <a:rPr lang="en-GB" sz="1050" dirty="0" smtClean="0">
                <a:solidFill>
                  <a:srgbClr val="FFFF00"/>
                </a:solidFill>
              </a:rPr>
              <a:t>: So? </a:t>
            </a:r>
          </a:p>
          <a:p>
            <a:pPr>
              <a:spcBef>
                <a:spcPts val="0"/>
              </a:spcBef>
              <a:buNone/>
            </a:pPr>
            <a:r>
              <a:rPr lang="en-GB" sz="1050" b="1" dirty="0" smtClean="0">
                <a:solidFill>
                  <a:srgbClr val="FFFF00"/>
                </a:solidFill>
              </a:rPr>
              <a:t>Richard Vernon</a:t>
            </a:r>
            <a:r>
              <a:rPr lang="en-GB" sz="1050" dirty="0" smtClean="0">
                <a:solidFill>
                  <a:srgbClr val="FFFF00"/>
                </a:solidFill>
              </a:rPr>
              <a:t>: That's another one right now! I've got you for the rest of your natural born life if you don't watch your step. You want another one? </a:t>
            </a:r>
          </a:p>
          <a:p>
            <a:pPr>
              <a:spcBef>
                <a:spcPts val="0"/>
              </a:spcBef>
              <a:buNone/>
            </a:pPr>
            <a:r>
              <a:rPr lang="en-GB" sz="1050" b="1" dirty="0" smtClean="0">
                <a:solidFill>
                  <a:srgbClr val="FFFF00"/>
                </a:solidFill>
              </a:rPr>
              <a:t>John Bender</a:t>
            </a:r>
            <a:r>
              <a:rPr lang="en-GB" sz="1050" dirty="0" smtClean="0">
                <a:solidFill>
                  <a:srgbClr val="FFFF00"/>
                </a:solidFill>
              </a:rPr>
              <a:t>: Yes. </a:t>
            </a:r>
          </a:p>
          <a:p>
            <a:pPr>
              <a:spcBef>
                <a:spcPts val="0"/>
              </a:spcBef>
              <a:buNone/>
            </a:pPr>
            <a:r>
              <a:rPr lang="en-GB" sz="1050" b="1" dirty="0" smtClean="0">
                <a:solidFill>
                  <a:srgbClr val="FFFF00"/>
                </a:solidFill>
              </a:rPr>
              <a:t>Richard Vernon</a:t>
            </a:r>
            <a:r>
              <a:rPr lang="en-GB" sz="1050" dirty="0" smtClean="0">
                <a:solidFill>
                  <a:srgbClr val="FFFF00"/>
                </a:solidFill>
              </a:rPr>
              <a:t>: You got it! You got another one right there! That's another one pal! </a:t>
            </a:r>
          </a:p>
          <a:p>
            <a:pPr>
              <a:spcBef>
                <a:spcPts val="0"/>
              </a:spcBef>
              <a:buNone/>
            </a:pPr>
            <a:r>
              <a:rPr lang="en-GB" sz="1050" b="1" dirty="0" smtClean="0">
                <a:solidFill>
                  <a:srgbClr val="FFFF00"/>
                </a:solidFill>
              </a:rPr>
              <a:t>Claire Standish</a:t>
            </a:r>
            <a:r>
              <a:rPr lang="en-GB" sz="1050" dirty="0" smtClean="0">
                <a:solidFill>
                  <a:srgbClr val="FFFF00"/>
                </a:solidFill>
              </a:rPr>
              <a:t>: Cut it out! </a:t>
            </a:r>
          </a:p>
          <a:p>
            <a:pPr>
              <a:spcBef>
                <a:spcPts val="0"/>
              </a:spcBef>
              <a:buNone/>
            </a:pPr>
            <a:r>
              <a:rPr lang="en-GB" sz="1050" b="1" dirty="0" smtClean="0">
                <a:solidFill>
                  <a:srgbClr val="FFFF00"/>
                </a:solidFill>
              </a:rPr>
              <a:t>Richard Vernon</a:t>
            </a:r>
            <a:r>
              <a:rPr lang="en-GB" sz="1050" dirty="0" smtClean="0">
                <a:solidFill>
                  <a:srgbClr val="FFFF00"/>
                </a:solidFill>
              </a:rPr>
              <a:t>: You through? </a:t>
            </a:r>
          </a:p>
          <a:p>
            <a:pPr>
              <a:spcBef>
                <a:spcPts val="0"/>
              </a:spcBef>
              <a:buNone/>
            </a:pPr>
            <a:r>
              <a:rPr lang="en-GB" sz="1050" b="1" dirty="0" smtClean="0">
                <a:solidFill>
                  <a:srgbClr val="FFFF00"/>
                </a:solidFill>
              </a:rPr>
              <a:t>John Bender</a:t>
            </a:r>
            <a:r>
              <a:rPr lang="en-GB" sz="1050" dirty="0" smtClean="0">
                <a:solidFill>
                  <a:srgbClr val="FFFF00"/>
                </a:solidFill>
              </a:rPr>
              <a:t>: Not even close bud! </a:t>
            </a:r>
          </a:p>
          <a:p>
            <a:pPr>
              <a:spcBef>
                <a:spcPts val="0"/>
              </a:spcBef>
              <a:buNone/>
            </a:pPr>
            <a:r>
              <a:rPr lang="en-GB" sz="1050" b="1" dirty="0" smtClean="0">
                <a:solidFill>
                  <a:srgbClr val="FFFF00"/>
                </a:solidFill>
              </a:rPr>
              <a:t>Richard Vernon</a:t>
            </a:r>
            <a:r>
              <a:rPr lang="en-GB" sz="1050" dirty="0" smtClean="0">
                <a:solidFill>
                  <a:srgbClr val="FFFF00"/>
                </a:solidFill>
              </a:rPr>
              <a:t>: Good! You got one more right there! </a:t>
            </a:r>
          </a:p>
          <a:p>
            <a:pPr>
              <a:spcBef>
                <a:spcPts val="0"/>
              </a:spcBef>
              <a:buNone/>
            </a:pPr>
            <a:r>
              <a:rPr lang="en-GB" sz="1050" b="1" dirty="0" smtClean="0">
                <a:solidFill>
                  <a:srgbClr val="FFFF00"/>
                </a:solidFill>
              </a:rPr>
              <a:t>John Bender</a:t>
            </a:r>
            <a:r>
              <a:rPr lang="en-GB" sz="1050" dirty="0" smtClean="0">
                <a:solidFill>
                  <a:srgbClr val="FFFF00"/>
                </a:solidFill>
              </a:rPr>
              <a:t>: You really think I give a shit? </a:t>
            </a:r>
          </a:p>
          <a:p>
            <a:pPr>
              <a:spcBef>
                <a:spcPts val="0"/>
              </a:spcBef>
              <a:buNone/>
            </a:pPr>
            <a:r>
              <a:rPr lang="en-GB" sz="1050" b="1" dirty="0" smtClean="0">
                <a:solidFill>
                  <a:srgbClr val="FFFF00"/>
                </a:solidFill>
              </a:rPr>
              <a:t>Richard Vernon</a:t>
            </a:r>
            <a:r>
              <a:rPr lang="en-GB" sz="1050" dirty="0" smtClean="0">
                <a:solidFill>
                  <a:srgbClr val="FFFF00"/>
                </a:solidFill>
              </a:rPr>
              <a:t>: Another! You through? </a:t>
            </a:r>
          </a:p>
          <a:p>
            <a:pPr>
              <a:spcBef>
                <a:spcPts val="0"/>
              </a:spcBef>
              <a:buNone/>
            </a:pPr>
            <a:r>
              <a:rPr lang="en-GB" sz="1050" b="1" dirty="0" smtClean="0">
                <a:solidFill>
                  <a:srgbClr val="FFFF00"/>
                </a:solidFill>
              </a:rPr>
              <a:t>John Bender</a:t>
            </a:r>
            <a:r>
              <a:rPr lang="en-GB" sz="1050" dirty="0" smtClean="0">
                <a:solidFill>
                  <a:srgbClr val="FFFF00"/>
                </a:solidFill>
              </a:rPr>
              <a:t>: How many is that? </a:t>
            </a:r>
          </a:p>
          <a:p>
            <a:pPr>
              <a:spcBef>
                <a:spcPts val="0"/>
              </a:spcBef>
              <a:buNone/>
            </a:pPr>
            <a:r>
              <a:rPr lang="en-GB" sz="1050" b="1" dirty="0" smtClean="0">
                <a:solidFill>
                  <a:srgbClr val="FFFF00"/>
                </a:solidFill>
              </a:rPr>
              <a:t>Brian Johnson</a:t>
            </a:r>
            <a:r>
              <a:rPr lang="en-GB" sz="1050" dirty="0" smtClean="0">
                <a:solidFill>
                  <a:srgbClr val="FFFF00"/>
                </a:solidFill>
              </a:rPr>
              <a:t>: That's seven including when we first came in and you asked Mr. Vernon whether Barry Manilow knew that he raided his closet. </a:t>
            </a:r>
          </a:p>
          <a:p>
            <a:pPr>
              <a:spcBef>
                <a:spcPts val="0"/>
              </a:spcBef>
              <a:buNone/>
            </a:pPr>
            <a:r>
              <a:rPr lang="en-GB" sz="1050" b="1" dirty="0" smtClean="0">
                <a:solidFill>
                  <a:srgbClr val="FFFF00"/>
                </a:solidFill>
              </a:rPr>
              <a:t>Richard Vernon</a:t>
            </a:r>
            <a:r>
              <a:rPr lang="en-GB" sz="1050" dirty="0" smtClean="0">
                <a:solidFill>
                  <a:srgbClr val="FFFF00"/>
                </a:solidFill>
              </a:rPr>
              <a:t>: Now it's eight. You stay out of this. </a:t>
            </a:r>
          </a:p>
          <a:p>
            <a:pPr>
              <a:spcBef>
                <a:spcPts val="0"/>
              </a:spcBef>
              <a:buNone/>
            </a:pPr>
            <a:r>
              <a:rPr lang="en-GB" sz="1050" b="1" dirty="0" smtClean="0">
                <a:solidFill>
                  <a:srgbClr val="FFFF00"/>
                </a:solidFill>
              </a:rPr>
              <a:t>Brian Johnson</a:t>
            </a:r>
            <a:r>
              <a:rPr lang="en-GB" sz="1050" dirty="0" smtClean="0">
                <a:solidFill>
                  <a:srgbClr val="FFFF00"/>
                </a:solidFill>
              </a:rPr>
              <a:t>: Excuse me sir, it's seven. </a:t>
            </a:r>
            <a:endParaRPr lang="en-GB" sz="1050" dirty="0">
              <a:solidFill>
                <a:srgbClr val="FFFF00"/>
              </a:solidFill>
            </a:endParaRPr>
          </a:p>
        </p:txBody>
      </p:sp>
      <p:sp>
        <p:nvSpPr>
          <p:cNvPr id="5" name="Title 1"/>
          <p:cNvSpPr txBox="1">
            <a:spLocks/>
          </p:cNvSpPr>
          <p:nvPr/>
        </p:nvSpPr>
        <p:spPr>
          <a:xfrm>
            <a:off x="899490" y="498320"/>
            <a:ext cx="7772400" cy="914400"/>
          </a:xfrm>
          <a:prstGeom prst="rect">
            <a:avLst/>
          </a:prstGeom>
        </p:spPr>
        <p:txBody>
          <a:bodyPr vert="horz" anchor="t">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4000" b="0" i="0" u="none" strike="noStrike" kern="1200" cap="none" spc="-100" normalizeH="0" baseline="0" noProof="0" dirty="0" smtClean="0">
                <a:ln>
                  <a:noFill/>
                </a:ln>
                <a:solidFill>
                  <a:schemeClr val="tx2">
                    <a:satMod val="200000"/>
                  </a:schemeClr>
                </a:solidFill>
                <a:effectLst/>
                <a:uLnTx/>
                <a:uFillTx/>
                <a:latin typeface="+mj-lt"/>
                <a:ea typeface="+mj-ea"/>
                <a:cs typeface="+mj-cs"/>
              </a:rPr>
              <a:t>What Others Say About him…</a:t>
            </a:r>
            <a:endParaRPr kumimoji="0" lang="en-GB" sz="4000" b="0" i="0" u="none" strike="noStrike" kern="1200" cap="none" spc="-100" normalizeH="0" baseline="0" noProof="0" dirty="0">
              <a:ln>
                <a:noFill/>
              </a:ln>
              <a:solidFill>
                <a:schemeClr val="tx2">
                  <a:satMod val="200000"/>
                </a:schemeClr>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Custom 6">
      <a:dk1>
        <a:sysClr val="windowText" lastClr="000000"/>
      </a:dk1>
      <a:lt1>
        <a:sysClr val="window" lastClr="FFFFFF"/>
      </a:lt1>
      <a:dk2>
        <a:srgbClr val="464646"/>
      </a:dk2>
      <a:lt2>
        <a:srgbClr val="FF0000"/>
      </a:lt2>
      <a:accent1>
        <a:srgbClr val="EB641B"/>
      </a:accent1>
      <a:accent2>
        <a:srgbClr val="DA1F28"/>
      </a:accent2>
      <a:accent3>
        <a:srgbClr val="EB641B"/>
      </a:accent3>
      <a:accent4>
        <a:srgbClr val="FF0000"/>
      </a:accent4>
      <a:accent5>
        <a:srgbClr val="C00000"/>
      </a:accent5>
      <a:accent6>
        <a:srgbClr val="C00000"/>
      </a:accent6>
      <a:hlink>
        <a:srgbClr val="FFFF00"/>
      </a:hlink>
      <a:folHlink>
        <a:srgbClr val="FFC000"/>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425</TotalTime>
  <Words>1855</Words>
  <Application>Microsoft Office PowerPoint</Application>
  <PresentationFormat>On-screen Show (4:3)</PresentationFormat>
  <Paragraphs>83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Metro</vt:lpstr>
      <vt:lpstr>Bender</vt:lpstr>
      <vt:lpstr>Bender </vt:lpstr>
      <vt:lpstr>What he Does</vt:lpstr>
      <vt:lpstr>What we think of Bender.</vt:lpstr>
      <vt:lpstr>What Others Say About him…</vt:lpstr>
      <vt:lpstr>What Others Say About him…</vt:lpstr>
      <vt:lpstr>What Others Say About him…</vt:lpstr>
      <vt:lpstr>What Others Say About him…</vt:lpstr>
      <vt:lpstr>Slide 9</vt:lpstr>
      <vt:lpstr>What bender says and thinks.</vt:lpstr>
      <vt:lpstr>Slide 11</vt:lpstr>
    </vt:vector>
  </TitlesOfParts>
  <Company>RM plc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Bender</dc:title>
  <dc:creator>08GEORGIOU-YOUNGC</dc:creator>
  <cp:lastModifiedBy>kbrookes</cp:lastModifiedBy>
  <cp:revision>41</cp:revision>
  <dcterms:created xsi:type="dcterms:W3CDTF">2011-10-12T11:07:23Z</dcterms:created>
  <dcterms:modified xsi:type="dcterms:W3CDTF">2011-11-02T11:10:21Z</dcterms:modified>
</cp:coreProperties>
</file>