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56" r:id="rId3"/>
    <p:sldId id="258" r:id="rId4"/>
    <p:sldId id="260" r:id="rId5"/>
    <p:sldId id="257"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6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12160F6D-D4D6-4011-A5FC-EE3783E73FF4}" type="datetimeFigureOut">
              <a:rPr lang="en-GB" smtClean="0"/>
              <a:pPr/>
              <a:t>18/10/2011</a:t>
            </a:fld>
            <a:endParaRPr lang="en-GB"/>
          </a:p>
        </p:txBody>
      </p:sp>
      <p:sp>
        <p:nvSpPr>
          <p:cNvPr id="17" name="Footer Placeholder 16"/>
          <p:cNvSpPr>
            <a:spLocks noGrp="1"/>
          </p:cNvSpPr>
          <p:nvPr>
            <p:ph type="ftr" sz="quarter" idx="11"/>
          </p:nvPr>
        </p:nvSpPr>
        <p:spPr/>
        <p:txBody>
          <a:bodyPr/>
          <a:lstStyle>
            <a:extLst/>
          </a:lstStyle>
          <a:p>
            <a:endParaRPr lang="en-GB"/>
          </a:p>
        </p:txBody>
      </p:sp>
      <p:sp>
        <p:nvSpPr>
          <p:cNvPr id="29" name="Slide Number Placeholder 28"/>
          <p:cNvSpPr>
            <a:spLocks noGrp="1"/>
          </p:cNvSpPr>
          <p:nvPr>
            <p:ph type="sldNum" sz="quarter" idx="12"/>
          </p:nvPr>
        </p:nvSpPr>
        <p:spPr/>
        <p:txBody>
          <a:bodyPr/>
          <a:lstStyle>
            <a:extLst/>
          </a:lstStyle>
          <a:p>
            <a:fld id="{21AE7AFB-6B7F-4C4A-BF09-99322C704E82}" type="slidenum">
              <a:rPr lang="en-GB" smtClean="0"/>
              <a:pPr/>
              <a:t>‹#›</a:t>
            </a:fld>
            <a:endParaRPr lang="en-GB"/>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2160F6D-D4D6-4011-A5FC-EE3783E73FF4}" type="datetimeFigureOut">
              <a:rPr lang="en-GB" smtClean="0"/>
              <a:pPr/>
              <a:t>18/10/2011</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1AE7AFB-6B7F-4C4A-BF09-99322C704E8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2160F6D-D4D6-4011-A5FC-EE3783E73FF4}" type="datetimeFigureOut">
              <a:rPr lang="en-GB" smtClean="0"/>
              <a:pPr/>
              <a:t>18/10/2011</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1AE7AFB-6B7F-4C4A-BF09-99322C704E8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2160F6D-D4D6-4011-A5FC-EE3783E73FF4}" type="datetimeFigureOut">
              <a:rPr lang="en-GB" smtClean="0"/>
              <a:pPr/>
              <a:t>18/10/2011</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1AE7AFB-6B7F-4C4A-BF09-99322C704E8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2160F6D-D4D6-4011-A5FC-EE3783E73FF4}" type="datetimeFigureOut">
              <a:rPr lang="en-GB" smtClean="0"/>
              <a:pPr/>
              <a:t>18/10/2011</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21AE7AFB-6B7F-4C4A-BF09-99322C704E82}" type="slidenum">
              <a:rPr lang="en-GB" smtClean="0"/>
              <a:pPr/>
              <a:t>‹#›</a:t>
            </a:fld>
            <a:endParaRPr lang="en-GB"/>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2160F6D-D4D6-4011-A5FC-EE3783E73FF4}" type="datetimeFigureOut">
              <a:rPr lang="en-GB" smtClean="0"/>
              <a:pPr/>
              <a:t>18/10/2011</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21AE7AFB-6B7F-4C4A-BF09-99322C704E8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2160F6D-D4D6-4011-A5FC-EE3783E73FF4}" type="datetimeFigureOut">
              <a:rPr lang="en-GB" smtClean="0"/>
              <a:pPr/>
              <a:t>18/10/2011</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21AE7AFB-6B7F-4C4A-BF09-99322C704E82}" type="slidenum">
              <a:rPr lang="en-GB" smtClean="0"/>
              <a:pPr/>
              <a:t>‹#›</a:t>
            </a:fld>
            <a:endParaRPr lang="en-GB"/>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2160F6D-D4D6-4011-A5FC-EE3783E73FF4}" type="datetimeFigureOut">
              <a:rPr lang="en-GB" smtClean="0"/>
              <a:pPr/>
              <a:t>18/10/2011</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21AE7AFB-6B7F-4C4A-BF09-99322C704E8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2160F6D-D4D6-4011-A5FC-EE3783E73FF4}" type="datetimeFigureOut">
              <a:rPr lang="en-GB" smtClean="0"/>
              <a:pPr/>
              <a:t>18/10/2011</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21AE7AFB-6B7F-4C4A-BF09-99322C704E8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2160F6D-D4D6-4011-A5FC-EE3783E73FF4}" type="datetimeFigureOut">
              <a:rPr lang="en-GB" smtClean="0"/>
              <a:pPr/>
              <a:t>18/10/2011</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21AE7AFB-6B7F-4C4A-BF09-99322C704E8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12160F6D-D4D6-4011-A5FC-EE3783E73FF4}" type="datetimeFigureOut">
              <a:rPr lang="en-GB" smtClean="0"/>
              <a:pPr/>
              <a:t>18/10/2011</a:t>
            </a:fld>
            <a:endParaRPr lang="en-GB"/>
          </a:p>
        </p:txBody>
      </p:sp>
      <p:sp>
        <p:nvSpPr>
          <p:cNvPr id="6" name="Footer Placeholder 5"/>
          <p:cNvSpPr>
            <a:spLocks noGrp="1"/>
          </p:cNvSpPr>
          <p:nvPr>
            <p:ph type="ftr" sz="quarter" idx="11"/>
          </p:nvPr>
        </p:nvSpPr>
        <p:spPr>
          <a:xfrm>
            <a:off x="914400" y="55499"/>
            <a:ext cx="5562600" cy="365125"/>
          </a:xfrm>
        </p:spPr>
        <p:txBody>
          <a:bodyPr/>
          <a:lstStyle>
            <a:extLst/>
          </a:lstStyle>
          <a:p>
            <a:endParaRPr lang="en-GB"/>
          </a:p>
        </p:txBody>
      </p:sp>
      <p:sp>
        <p:nvSpPr>
          <p:cNvPr id="7" name="Slide Number Placeholder 6"/>
          <p:cNvSpPr>
            <a:spLocks noGrp="1"/>
          </p:cNvSpPr>
          <p:nvPr>
            <p:ph type="sldNum" sz="quarter" idx="12"/>
          </p:nvPr>
        </p:nvSpPr>
        <p:spPr>
          <a:xfrm>
            <a:off x="8610600" y="55499"/>
            <a:ext cx="457200" cy="365125"/>
          </a:xfrm>
        </p:spPr>
        <p:txBody>
          <a:bodyPr/>
          <a:lstStyle>
            <a:extLst/>
          </a:lstStyle>
          <a:p>
            <a:fld id="{21AE7AFB-6B7F-4C4A-BF09-99322C704E8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2160F6D-D4D6-4011-A5FC-EE3783E73FF4}" type="datetimeFigureOut">
              <a:rPr lang="en-GB" smtClean="0"/>
              <a:pPr/>
              <a:t>18/10/2011</a:t>
            </a:fld>
            <a:endParaRPr lang="en-GB"/>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GB"/>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21AE7AFB-6B7F-4C4A-BF09-99322C704E82}" type="slidenum">
              <a:rPr lang="en-GB" smtClean="0"/>
              <a:pPr/>
              <a:t>‹#›</a:t>
            </a:fld>
            <a:endParaRPr lang="en-GB"/>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uk/imgres?imgurl=http://i535.photobucket.com/albums/ee360/ihateshitbucket/BreakfastClub12.jpg&amp;imgrefurl=http://www.myspace.com/85breakfestclub&amp;usg=__0LH-J-RmnYxr2bnMPZS6_lXifYs=&amp;h=142&amp;w=266&amp;sz=12&amp;hl=en&amp;start=8&amp;zoom=1&amp;tbnid=O1hrh7CDtvRXqM:&amp;tbnh=60&amp;tbnw=113&amp;ei=b4qdTu7pKdKXhQfy1PyvCQ&amp;prev=/search%3Fq%3DANDREW%2BFROM%2BTHE%2BBREAKFAST%2BCLUB%26um%3D1%26hl%3Den%26safe%3Dvss%26sa%3DN%26sout%3D1%26tbm%3Disch&amp;um=1&amp;itbs=1"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2" descr="http://cf1.imgobject.com/backdrops/19b/4bc9158c017a3c57fe00819b/the-breakfast-club-original.jpg"/>
          <p:cNvPicPr>
            <a:picLocks noChangeAspect="1" noChangeArrowheads="1"/>
          </p:cNvPicPr>
          <p:nvPr/>
        </p:nvPicPr>
        <p:blipFill>
          <a:blip r:embed="rId2" cstate="print"/>
          <a:srcRect/>
          <a:stretch>
            <a:fillRect/>
          </a:stretch>
        </p:blipFill>
        <p:spPr bwMode="auto">
          <a:xfrm>
            <a:off x="1835696" y="1484784"/>
            <a:ext cx="5688632" cy="2996953"/>
          </a:xfrm>
          <a:prstGeom prst="rect">
            <a:avLst/>
          </a:prstGeom>
          <a:noFill/>
        </p:spPr>
      </p:pic>
      <p:pic>
        <p:nvPicPr>
          <p:cNvPr id="1026" name="Picture 2" descr="http://www.roguejoker.com/movies/the-breakfast-club-now/images/Emilio-Estevez-Breakfast-Club.jpg"/>
          <p:cNvPicPr>
            <a:picLocks noChangeAspect="1" noChangeArrowheads="1"/>
          </p:cNvPicPr>
          <p:nvPr/>
        </p:nvPicPr>
        <p:blipFill>
          <a:blip r:embed="rId3"/>
          <a:srcRect/>
          <a:stretch>
            <a:fillRect/>
          </a:stretch>
        </p:blipFill>
        <p:spPr bwMode="auto">
          <a:xfrm>
            <a:off x="1860426" y="1484784"/>
            <a:ext cx="2495550" cy="3810000"/>
          </a:xfrm>
          <a:prstGeom prst="rect">
            <a:avLst/>
          </a:prstGeom>
          <a:noFill/>
        </p:spPr>
      </p:pic>
      <p:pic>
        <p:nvPicPr>
          <p:cNvPr id="1028" name="Picture 4" descr="http://upload.wikimedia.org/wikipedia/en/thumb/5/50/The_Breakfast_Club.jpg/220px-The_Breakfast_Club.jpg"/>
          <p:cNvPicPr>
            <a:picLocks noChangeAspect="1" noChangeArrowheads="1"/>
          </p:cNvPicPr>
          <p:nvPr/>
        </p:nvPicPr>
        <p:blipFill>
          <a:blip r:embed="rId4"/>
          <a:srcRect/>
          <a:stretch>
            <a:fillRect/>
          </a:stretch>
        </p:blipFill>
        <p:spPr bwMode="auto">
          <a:xfrm>
            <a:off x="4355976" y="3701320"/>
            <a:ext cx="2160240" cy="3040048"/>
          </a:xfrm>
          <a:prstGeom prst="rect">
            <a:avLst/>
          </a:prstGeom>
          <a:noFill/>
        </p:spPr>
      </p:pic>
      <p:sp>
        <p:nvSpPr>
          <p:cNvPr id="2" name="Title 1"/>
          <p:cNvSpPr>
            <a:spLocks noGrp="1"/>
          </p:cNvSpPr>
          <p:nvPr>
            <p:ph type="title"/>
          </p:nvPr>
        </p:nvSpPr>
        <p:spPr>
          <a:xfrm>
            <a:off x="899592" y="0"/>
            <a:ext cx="7772400" cy="1484784"/>
          </a:xfrm>
        </p:spPr>
        <p:txBody>
          <a:bodyPr/>
          <a:lstStyle/>
          <a:p>
            <a:pPr algn="ctr"/>
            <a:r>
              <a:rPr lang="en-GB" sz="6600" dirty="0" smtClean="0"/>
              <a:t>ANDREW.</a:t>
            </a:r>
            <a:br>
              <a:rPr lang="en-GB" sz="6600" dirty="0" smtClean="0"/>
            </a:br>
            <a:r>
              <a:rPr lang="en-GB" sz="2400" dirty="0" smtClean="0"/>
              <a:t>The Breakfast </a:t>
            </a:r>
            <a:r>
              <a:rPr lang="en-GB" sz="2400" dirty="0" smtClean="0"/>
              <a:t>club.</a:t>
            </a:r>
            <a:r>
              <a:rPr lang="en-GB" sz="6600" dirty="0" smtClean="0"/>
              <a:t/>
            </a:r>
            <a:br>
              <a:rPr lang="en-GB" sz="6600" dirty="0" smtClean="0"/>
            </a:br>
            <a:endParaRPr lang="en-GB" sz="6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8336" y="-171400"/>
            <a:ext cx="3441576" cy="957808"/>
          </a:xfrm>
        </p:spPr>
        <p:txBody>
          <a:bodyPr/>
          <a:lstStyle/>
          <a:p>
            <a:r>
              <a:rPr lang="en-GB" sz="6000" dirty="0" smtClean="0"/>
              <a:t>Andrew.</a:t>
            </a:r>
            <a:endParaRPr lang="en-GB" sz="6000" dirty="0"/>
          </a:p>
        </p:txBody>
      </p:sp>
      <p:sp>
        <p:nvSpPr>
          <p:cNvPr id="4" name="TextBox 3"/>
          <p:cNvSpPr txBox="1"/>
          <p:nvPr/>
        </p:nvSpPr>
        <p:spPr>
          <a:xfrm>
            <a:off x="323528" y="1417994"/>
            <a:ext cx="8676456" cy="5755422"/>
          </a:xfrm>
          <a:prstGeom prst="rect">
            <a:avLst/>
          </a:prstGeom>
          <a:noFill/>
        </p:spPr>
        <p:txBody>
          <a:bodyPr wrap="square" rtlCol="0">
            <a:spAutoFit/>
          </a:bodyPr>
          <a:lstStyle/>
          <a:p>
            <a:r>
              <a:rPr lang="en-GB" sz="1600" dirty="0" smtClean="0"/>
              <a:t>This character was made and influenced by the time he was created (1984/85) . Andrew is from Chicago  and attends </a:t>
            </a:r>
            <a:r>
              <a:rPr lang="en-GB" sz="1600" dirty="0" err="1" smtClean="0"/>
              <a:t>Shermer</a:t>
            </a:r>
            <a:r>
              <a:rPr lang="en-GB" sz="1600" dirty="0" smtClean="0"/>
              <a:t> high school. He is a upper class teenager with what seems a stable background although things do get revealed in the film. Andrew is not known for having a brain, he is clearly known for his sport and extreme talent and is labelled as a jock which influences his nick name of </a:t>
            </a:r>
            <a:r>
              <a:rPr lang="en-GB" sz="1600" b="1" dirty="0" smtClean="0"/>
              <a:t>‘</a:t>
            </a:r>
            <a:r>
              <a:rPr lang="en-GB" sz="1600" b="1" dirty="0" err="1" smtClean="0"/>
              <a:t>Sporto</a:t>
            </a:r>
            <a:r>
              <a:rPr lang="en-GB" sz="1600" b="1" dirty="0" smtClean="0"/>
              <a:t>’ </a:t>
            </a:r>
            <a:r>
              <a:rPr lang="en-GB" sz="1600" dirty="0" smtClean="0"/>
              <a:t>which is given to him by Bender</a:t>
            </a:r>
            <a:r>
              <a:rPr lang="en-GB" sz="1600" dirty="0" smtClean="0"/>
              <a:t>.</a:t>
            </a:r>
          </a:p>
          <a:p>
            <a:r>
              <a:rPr lang="en-GB" sz="1600" dirty="0" smtClean="0"/>
              <a:t>The character lives with his family which we don’t really find much about except his relationship with his father is based just on the pressure to do well in sport.</a:t>
            </a:r>
          </a:p>
          <a:p>
            <a:r>
              <a:rPr lang="en-GB" sz="1600" i="1" dirty="0" smtClean="0"/>
              <a:t>‘Everyone's home life is unsatisfying, if it wasn’t we’d all live with out parents forever’ </a:t>
            </a:r>
            <a:r>
              <a:rPr lang="en-GB" sz="1600" dirty="0" smtClean="0"/>
              <a:t>– doesn’t like living at home because he has </a:t>
            </a:r>
            <a:r>
              <a:rPr lang="en-GB" sz="1600" i="1" dirty="0" smtClean="0"/>
              <a:t>‘got to be a winner, no losers allowed in the family.’  </a:t>
            </a:r>
            <a:r>
              <a:rPr lang="en-GB" sz="1600" dirty="0" smtClean="0"/>
              <a:t>this influences the fact that his main focus in the film is to always be at his best in sport.</a:t>
            </a:r>
          </a:p>
          <a:p>
            <a:r>
              <a:rPr lang="en-GB" sz="1600" dirty="0" smtClean="0"/>
              <a:t>Throughout the film Andrew’s main feeling is the need to be accepted; acceptance from everyone is what he wants most, he wants his dad to accept him for who he is and for the other kids to like him. Although he gives off that he has a high self-esteem, his father just brings him down.</a:t>
            </a:r>
          </a:p>
          <a:p>
            <a:r>
              <a:rPr lang="en-GB" sz="1600" dirty="0" smtClean="0"/>
              <a:t>At the beginning of the film I think the audience should feel hate towards Andrew as he is just the typical cocky jock but as the story develops sad stories of his family life are revealed and you begin to feel sympathy for him.</a:t>
            </a:r>
          </a:p>
          <a:p>
            <a:r>
              <a:rPr lang="en-GB" sz="1600" dirty="0" smtClean="0"/>
              <a:t>At the start of the film you don’t discover much about the character as it is not really focused on him although at some points he does stick up for Claire showing that he is caring. As the story progresses the problems with his father are shown in his broken down emotions. </a:t>
            </a:r>
          </a:p>
          <a:p>
            <a:r>
              <a:rPr lang="en-GB" sz="1600" dirty="0" smtClean="0"/>
              <a:t>If I met my character I would stereotype him as a big headed popular boy and probably wouldn’t want to be friends with him but if I gave him a chance I could probably get along with him and possibly help him.</a:t>
            </a:r>
          </a:p>
          <a:p>
            <a:r>
              <a:rPr lang="en-GB" sz="1600" dirty="0" smtClean="0"/>
              <a:t> </a:t>
            </a:r>
            <a:endParaRPr lang="en-GB" sz="1600" dirty="0"/>
          </a:p>
        </p:txBody>
      </p:sp>
      <p:pic>
        <p:nvPicPr>
          <p:cNvPr id="4098" name="Picture 2" descr="http://t3.gstatic.com/images?q=tbn:ANd9GcQHWznagQkYhVPZEUL26FoxSttt2jmSSs3yit5UIIhCMFHJGcZRXWt1JNU:i535.photobucket.com/albums/ee360/ihateshitbucket/BreakfastClub12.jpg">
            <a:hlinkClick r:id="rId2"/>
          </p:cNvPr>
          <p:cNvPicPr>
            <a:picLocks noChangeAspect="1" noChangeArrowheads="1"/>
          </p:cNvPicPr>
          <p:nvPr/>
        </p:nvPicPr>
        <p:blipFill>
          <a:blip r:embed="rId3"/>
          <a:srcRect/>
          <a:stretch>
            <a:fillRect/>
          </a:stretch>
        </p:blipFill>
        <p:spPr bwMode="auto">
          <a:xfrm>
            <a:off x="3419872" y="44624"/>
            <a:ext cx="2832384" cy="1412776"/>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0"/>
            <a:ext cx="7772400" cy="914400"/>
          </a:xfrm>
        </p:spPr>
        <p:txBody>
          <a:bodyPr/>
          <a:lstStyle/>
          <a:p>
            <a:r>
              <a:rPr lang="en-GB" sz="6000" b="1" dirty="0" smtClean="0"/>
              <a:t>PERSONALITY TRAIT. </a:t>
            </a:r>
            <a:endParaRPr lang="en-GB" sz="6000" b="1" dirty="0"/>
          </a:p>
        </p:txBody>
      </p:sp>
      <p:sp>
        <p:nvSpPr>
          <p:cNvPr id="3" name="Content Placeholder 2"/>
          <p:cNvSpPr>
            <a:spLocks noGrp="1"/>
          </p:cNvSpPr>
          <p:nvPr>
            <p:ph idx="1"/>
          </p:nvPr>
        </p:nvSpPr>
        <p:spPr>
          <a:xfrm>
            <a:off x="467544" y="1268760"/>
            <a:ext cx="7772400" cy="4572000"/>
          </a:xfrm>
        </p:spPr>
        <p:txBody>
          <a:bodyPr>
            <a:normAutofit/>
          </a:bodyPr>
          <a:lstStyle/>
          <a:p>
            <a:pPr>
              <a:buNone/>
            </a:pPr>
            <a:r>
              <a:rPr lang="en-GB" sz="1900" dirty="0" smtClean="0"/>
              <a:t>Andrew is a popular sports person, his dad tells him not to get caught </a:t>
            </a:r>
            <a:r>
              <a:rPr lang="en-GB" sz="1900" dirty="0" smtClean="0"/>
              <a:t>and mess </a:t>
            </a:r>
            <a:r>
              <a:rPr lang="en-GB" sz="1900" dirty="0" smtClean="0"/>
              <a:t>up his sport future when he gets dropped to the detention. He becomes protective over Claire when Bender starts to talk to her.  He talks violently  towards Bender and Bryan and he acts nicely towards Alison when its just them two. When they </a:t>
            </a:r>
            <a:r>
              <a:rPr lang="en-GB" sz="1900" dirty="0" smtClean="0"/>
              <a:t>eat </a:t>
            </a:r>
          </a:p>
          <a:p>
            <a:pPr>
              <a:buNone/>
            </a:pPr>
            <a:r>
              <a:rPr lang="en-GB" sz="1900" dirty="0" smtClean="0"/>
              <a:t>       lunch </a:t>
            </a:r>
            <a:r>
              <a:rPr lang="en-GB" sz="1900" dirty="0" smtClean="0"/>
              <a:t>together Andrew gets out a massive lunch </a:t>
            </a:r>
            <a:endParaRPr lang="en-GB" sz="1900" dirty="0" smtClean="0"/>
          </a:p>
          <a:p>
            <a:pPr>
              <a:buNone/>
            </a:pPr>
            <a:r>
              <a:rPr lang="en-GB" sz="1900" dirty="0" smtClean="0"/>
              <a:t>       all </a:t>
            </a:r>
            <a:r>
              <a:rPr lang="en-GB" sz="1900" dirty="0" smtClean="0"/>
              <a:t>healthy it shows something to do with his sport</a:t>
            </a:r>
            <a:r>
              <a:rPr lang="en-GB" sz="1900" dirty="0" smtClean="0"/>
              <a:t>.</a:t>
            </a:r>
          </a:p>
          <a:p>
            <a:pPr>
              <a:buNone/>
            </a:pPr>
            <a:r>
              <a:rPr lang="en-GB" sz="1900" dirty="0" smtClean="0"/>
              <a:t>       </a:t>
            </a:r>
            <a:r>
              <a:rPr lang="en-GB" sz="1900" dirty="0" smtClean="0"/>
              <a:t>At one point he tries to start a fight with Bender </a:t>
            </a:r>
            <a:r>
              <a:rPr lang="en-GB" sz="1900" dirty="0" smtClean="0"/>
              <a:t>it</a:t>
            </a:r>
          </a:p>
          <a:p>
            <a:pPr>
              <a:buNone/>
            </a:pPr>
            <a:r>
              <a:rPr lang="en-GB" sz="1900" dirty="0" smtClean="0"/>
              <a:t>       shows </a:t>
            </a:r>
            <a:r>
              <a:rPr lang="en-GB" sz="1900" dirty="0" smtClean="0"/>
              <a:t>he's quite a angry person. There's a </a:t>
            </a:r>
            <a:r>
              <a:rPr lang="en-GB" sz="1900" dirty="0" smtClean="0"/>
              <a:t>shot</a:t>
            </a:r>
          </a:p>
          <a:p>
            <a:pPr>
              <a:buNone/>
            </a:pPr>
            <a:r>
              <a:rPr lang="en-GB" sz="1900" dirty="0" smtClean="0"/>
              <a:t>       </a:t>
            </a:r>
            <a:r>
              <a:rPr lang="en-GB" sz="1900" dirty="0" smtClean="0"/>
              <a:t>of Bender and Andrew in the background, </a:t>
            </a:r>
            <a:endParaRPr lang="en-GB" sz="1900" dirty="0" smtClean="0"/>
          </a:p>
          <a:p>
            <a:pPr>
              <a:buNone/>
            </a:pPr>
            <a:r>
              <a:rPr lang="en-GB" sz="1900" dirty="0" smtClean="0"/>
              <a:t>       Bender </a:t>
            </a:r>
            <a:r>
              <a:rPr lang="en-GB" sz="1900" dirty="0" smtClean="0"/>
              <a:t>is ripping out pages of books </a:t>
            </a:r>
            <a:r>
              <a:rPr lang="en-GB" sz="1900" dirty="0" smtClean="0"/>
              <a:t>and</a:t>
            </a:r>
          </a:p>
          <a:p>
            <a:pPr>
              <a:buNone/>
            </a:pPr>
            <a:r>
              <a:rPr lang="en-GB" sz="1900" dirty="0" smtClean="0"/>
              <a:t>        Andrew </a:t>
            </a:r>
            <a:r>
              <a:rPr lang="en-GB" sz="1900" dirty="0" smtClean="0"/>
              <a:t>is stretching in the background.</a:t>
            </a:r>
          </a:p>
          <a:p>
            <a:endParaRPr lang="en-GB" dirty="0"/>
          </a:p>
        </p:txBody>
      </p:sp>
      <p:pic>
        <p:nvPicPr>
          <p:cNvPr id="2050" name="Picture 2" descr="http://ia.media-imdb.com/images/M/MV5BMTQ0MzQ2NDA3MF5BMl5BanBnXkFtZTYwOTQ0MTQ2._V1._SX323_SY420_.jpg"/>
          <p:cNvPicPr>
            <a:picLocks noChangeAspect="1" noChangeArrowheads="1"/>
          </p:cNvPicPr>
          <p:nvPr/>
        </p:nvPicPr>
        <p:blipFill>
          <a:blip r:embed="rId2"/>
          <a:srcRect/>
          <a:stretch>
            <a:fillRect/>
          </a:stretch>
        </p:blipFill>
        <p:spPr bwMode="auto">
          <a:xfrm>
            <a:off x="6012160" y="2596851"/>
            <a:ext cx="3076575" cy="400050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sz="2000" dirty="0" smtClean="0"/>
              <a:t>He is a cocky and arrogant jock who picks on the weak. </a:t>
            </a:r>
          </a:p>
          <a:p>
            <a:r>
              <a:rPr lang="en-GB" sz="2000" dirty="0" smtClean="0"/>
              <a:t>His world revolves around sport but and he has a winning mentality and his dad cares about him winning at sport and is a bad role model. </a:t>
            </a:r>
          </a:p>
          <a:p>
            <a:r>
              <a:rPr lang="en-GB" sz="2000" dirty="0" smtClean="0"/>
              <a:t>He also likes to stick up for people as Bender was insulting Claire and Bryan about what they do. </a:t>
            </a:r>
          </a:p>
          <a:p>
            <a:r>
              <a:rPr lang="en-GB" sz="2000" dirty="0" smtClean="0"/>
              <a:t>At first he thinks Alison is a ‘basket case’ but at the end he kisses her after she has a make over.</a:t>
            </a:r>
          </a:p>
          <a:p>
            <a:r>
              <a:rPr lang="en-GB" sz="2000" dirty="0" smtClean="0"/>
              <a:t>His world revolves around sport and you can tell this when he takes out his lunch which has lots of protein in it and there is also lots of it in there. </a:t>
            </a:r>
          </a:p>
          <a:p>
            <a:r>
              <a:rPr lang="en-GB" sz="2000" dirty="0" smtClean="0"/>
              <a:t>He can be wild as in the film he goes into the room and roars so loud that the window smashes.</a:t>
            </a:r>
          </a:p>
          <a:p>
            <a:endParaRPr lang="en-GB" sz="2000" dirty="0" smtClean="0"/>
          </a:p>
          <a:p>
            <a:endParaRPr lang="en-GB" sz="2000" dirty="0"/>
          </a:p>
        </p:txBody>
      </p:sp>
      <p:sp>
        <p:nvSpPr>
          <p:cNvPr id="3" name="Title 2"/>
          <p:cNvSpPr>
            <a:spLocks noGrp="1"/>
          </p:cNvSpPr>
          <p:nvPr>
            <p:ph type="title"/>
          </p:nvPr>
        </p:nvSpPr>
        <p:spPr>
          <a:xfrm>
            <a:off x="323528" y="0"/>
            <a:ext cx="7772400" cy="914400"/>
          </a:xfrm>
        </p:spPr>
        <p:txBody>
          <a:bodyPr/>
          <a:lstStyle/>
          <a:p>
            <a:r>
              <a:rPr lang="en-GB" sz="6000" b="1" dirty="0" smtClean="0"/>
              <a:t>WHO IS HE?</a:t>
            </a:r>
            <a:endParaRPr lang="en-GB" sz="6000" b="1" dirty="0"/>
          </a:p>
        </p:txBody>
      </p:sp>
      <p:pic>
        <p:nvPicPr>
          <p:cNvPr id="17412" name="Picture 4" descr="http://www.wearysloth.com/Gallery/ActorsE/5377-2399.gif"/>
          <p:cNvPicPr>
            <a:picLocks noChangeAspect="1" noChangeArrowheads="1"/>
          </p:cNvPicPr>
          <p:nvPr/>
        </p:nvPicPr>
        <p:blipFill>
          <a:blip r:embed="rId2"/>
          <a:srcRect/>
          <a:stretch>
            <a:fillRect/>
          </a:stretch>
        </p:blipFill>
        <p:spPr bwMode="auto">
          <a:xfrm>
            <a:off x="4644008" y="116632"/>
            <a:ext cx="3028950" cy="172819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ecx.images-amazon.com/images/I/51MJdsd29wL._SL500_AA300_.jpg"/>
          <p:cNvPicPr>
            <a:picLocks noChangeAspect="1" noChangeArrowheads="1"/>
          </p:cNvPicPr>
          <p:nvPr/>
        </p:nvPicPr>
        <p:blipFill>
          <a:blip r:embed="rId2">
            <a:clrChange>
              <a:clrFrom>
                <a:srgbClr val="FFFFFF"/>
              </a:clrFrom>
              <a:clrTo>
                <a:srgbClr val="FFFFFF">
                  <a:alpha val="0"/>
                </a:srgbClr>
              </a:clrTo>
            </a:clrChange>
          </a:blip>
          <a:srcRect l="12600" r="14321"/>
          <a:stretch>
            <a:fillRect/>
          </a:stretch>
        </p:blipFill>
        <p:spPr bwMode="auto">
          <a:xfrm>
            <a:off x="6588224" y="1484784"/>
            <a:ext cx="2088232" cy="2857500"/>
          </a:xfrm>
          <a:prstGeom prst="rect">
            <a:avLst/>
          </a:prstGeom>
          <a:noFill/>
        </p:spPr>
      </p:pic>
      <p:sp>
        <p:nvSpPr>
          <p:cNvPr id="2" name="Title 1"/>
          <p:cNvSpPr>
            <a:spLocks noGrp="1"/>
          </p:cNvSpPr>
          <p:nvPr>
            <p:ph type="title"/>
          </p:nvPr>
        </p:nvSpPr>
        <p:spPr>
          <a:xfrm>
            <a:off x="400000" y="0"/>
            <a:ext cx="7772400" cy="914400"/>
          </a:xfrm>
        </p:spPr>
        <p:txBody>
          <a:bodyPr/>
          <a:lstStyle/>
          <a:p>
            <a:r>
              <a:rPr lang="en-GB" sz="4400" b="1" dirty="0" smtClean="0"/>
              <a:t>WHAT DO YOU OTHER CHARACTERS THINK OF HIM?</a:t>
            </a:r>
            <a:endParaRPr lang="en-GB" sz="4400" b="1" dirty="0"/>
          </a:p>
        </p:txBody>
      </p:sp>
      <p:sp>
        <p:nvSpPr>
          <p:cNvPr id="3" name="Content Placeholder 2"/>
          <p:cNvSpPr>
            <a:spLocks noGrp="1"/>
          </p:cNvSpPr>
          <p:nvPr>
            <p:ph idx="1"/>
          </p:nvPr>
        </p:nvSpPr>
        <p:spPr>
          <a:xfrm>
            <a:off x="395536" y="2060848"/>
            <a:ext cx="7772400" cy="4572000"/>
          </a:xfrm>
        </p:spPr>
        <p:txBody>
          <a:bodyPr>
            <a:normAutofit/>
          </a:bodyPr>
          <a:lstStyle/>
          <a:p>
            <a:r>
              <a:rPr lang="en-GB" sz="2000" dirty="0" smtClean="0"/>
              <a:t>Bender  thinks of Andrew as the popular kid that</a:t>
            </a:r>
          </a:p>
          <a:p>
            <a:pPr>
              <a:buNone/>
            </a:pPr>
            <a:r>
              <a:rPr lang="en-GB" sz="2000" dirty="0" smtClean="0"/>
              <a:t> is automatically thick and who just cares about sport; </a:t>
            </a:r>
          </a:p>
          <a:p>
            <a:pPr>
              <a:buNone/>
            </a:pPr>
            <a:r>
              <a:rPr lang="en-GB" sz="2000" dirty="0" smtClean="0"/>
              <a:t>bender looks down on everyone.</a:t>
            </a:r>
          </a:p>
          <a:p>
            <a:r>
              <a:rPr lang="en-GB" sz="2000" dirty="0" smtClean="0"/>
              <a:t>His parents see him as a machine that must do well </a:t>
            </a:r>
          </a:p>
          <a:p>
            <a:pPr>
              <a:buNone/>
            </a:pPr>
            <a:r>
              <a:rPr lang="en-GB" sz="2000" dirty="0" smtClean="0"/>
              <a:t>in sport. His dad seems to be a bit of a bully towards</a:t>
            </a:r>
          </a:p>
          <a:p>
            <a:pPr>
              <a:buNone/>
            </a:pPr>
            <a:r>
              <a:rPr lang="en-GB" sz="2000" dirty="0" smtClean="0"/>
              <a:t> him.</a:t>
            </a:r>
          </a:p>
          <a:p>
            <a:r>
              <a:rPr lang="en-GB" sz="2000" dirty="0" smtClean="0"/>
              <a:t>Alison sees Andrew as being quite interesting as he is the first person she properly talks too.</a:t>
            </a:r>
          </a:p>
          <a:p>
            <a:r>
              <a:rPr lang="en-GB" sz="2000" dirty="0" smtClean="0"/>
              <a:t>Claire think of Andrew as an equal as they have the same roll in school and have the same status.</a:t>
            </a:r>
          </a:p>
          <a:p>
            <a:r>
              <a:rPr lang="en-GB" sz="2000" dirty="0" smtClean="0"/>
              <a:t>Bryan feels intimidated by Andrew as he is at a much lower status then him and has never spoke to him before.    </a:t>
            </a:r>
            <a:endParaRPr lang="en-GB" sz="20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58</TotalTime>
  <Words>797</Words>
  <Application>Microsoft Office PowerPoint</Application>
  <PresentationFormat>On-screen Show (4:3)</PresentationFormat>
  <Paragraphs>36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Metro</vt:lpstr>
      <vt:lpstr>ANDREW. The Breakfast club. </vt:lpstr>
      <vt:lpstr>Andrew.</vt:lpstr>
      <vt:lpstr>PERSONALITY TRAIT. </vt:lpstr>
      <vt:lpstr>WHO IS HE?</vt:lpstr>
      <vt:lpstr>WHAT DO YOU OTHER CHARACTERS THINK OF HIM?</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Andrew.</dc:title>
  <dc:creator>08barnettd</dc:creator>
  <cp:lastModifiedBy>08barnettd</cp:lastModifiedBy>
  <cp:revision>8</cp:revision>
  <dcterms:created xsi:type="dcterms:W3CDTF">2011-10-12T11:11:16Z</dcterms:created>
  <dcterms:modified xsi:type="dcterms:W3CDTF">2011-10-18T14:19:25Z</dcterms:modified>
</cp:coreProperties>
</file>